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70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4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01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42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587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93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21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56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94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011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089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209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94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439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87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74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25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E643559-82A4-427C-B772-28DB24BBBC5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89E5EB-79F5-4F1C-AA7B-DCF165B3C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3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Mathematics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Area worded problems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3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431" y="838441"/>
            <a:ext cx="6241867" cy="843492"/>
          </a:xfrm>
        </p:spPr>
        <p:txBody>
          <a:bodyPr/>
          <a:lstStyle/>
          <a:p>
            <a:r>
              <a:rPr lang="en-US" dirty="0" smtClean="0"/>
              <a:t>Worded problems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896" y="2312127"/>
            <a:ext cx="10502537" cy="3997234"/>
          </a:xfrm>
        </p:spPr>
        <p:txBody>
          <a:bodyPr>
            <a:noAutofit/>
          </a:bodyPr>
          <a:lstStyle/>
          <a:p>
            <a:r>
              <a:rPr lang="en-US" sz="3200" dirty="0" smtClean="0"/>
              <a:t>When solving worded problems we write something called a statement. </a:t>
            </a:r>
          </a:p>
          <a:p>
            <a:r>
              <a:rPr lang="en-US" sz="3200" dirty="0" smtClean="0"/>
              <a:t>A statement helps us to break down the problem into smaller parts. </a:t>
            </a:r>
          </a:p>
          <a:p>
            <a:r>
              <a:rPr lang="en-US" sz="3200" dirty="0" smtClean="0"/>
              <a:t>We write a statement by stating the parts of the question we know. </a:t>
            </a:r>
          </a:p>
          <a:p>
            <a:r>
              <a:rPr lang="en-US" sz="3200" dirty="0" smtClean="0"/>
              <a:t>We then work out the question to find the answer.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4848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to solving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Read the word problem. Make sure you understand all the words and </a:t>
            </a:r>
            <a:r>
              <a:rPr lang="en-US" sz="3200" dirty="0" smtClean="0"/>
              <a:t>ideas</a:t>
            </a:r>
            <a:endParaRPr lang="en-US" sz="3200" dirty="0"/>
          </a:p>
          <a:p>
            <a:r>
              <a:rPr lang="en-US" sz="3200" dirty="0"/>
              <a:t>Identify what you are looking for.</a:t>
            </a:r>
          </a:p>
          <a:p>
            <a:r>
              <a:rPr lang="en-US" sz="3200" dirty="0"/>
              <a:t>Name what you are looking </a:t>
            </a:r>
            <a:r>
              <a:rPr lang="en-US" sz="3200" dirty="0" smtClean="0"/>
              <a:t>for</a:t>
            </a:r>
            <a:endParaRPr lang="en-US" sz="3200" dirty="0"/>
          </a:p>
          <a:p>
            <a:r>
              <a:rPr lang="en-US" sz="3200" dirty="0"/>
              <a:t>Translate </a:t>
            </a:r>
            <a:r>
              <a:rPr lang="en-US" sz="3200" dirty="0" smtClean="0"/>
              <a:t>words into numbers 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4587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075" y="1972492"/>
            <a:ext cx="10666052" cy="436815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Question: </a:t>
            </a:r>
            <a:r>
              <a:rPr lang="en-US" sz="2800" dirty="0"/>
              <a:t> </a:t>
            </a:r>
            <a:r>
              <a:rPr lang="en-US" sz="2800" dirty="0" smtClean="0"/>
              <a:t>Jake parents is having a surprise birthday party for him, they are buying a banner that has a length of 40cm and a width of 20cm. Calculate the size of the banner in cm.</a:t>
            </a:r>
          </a:p>
          <a:p>
            <a:r>
              <a:rPr lang="en-US" sz="2800" b="1" dirty="0" smtClean="0"/>
              <a:t>Statement.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Length of the banner is 40cm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Width of the banner is 20cm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Area of </a:t>
            </a:r>
            <a:r>
              <a:rPr lang="en-US" sz="2800" dirty="0" err="1" smtClean="0">
                <a:solidFill>
                  <a:schemeClr val="accent2"/>
                </a:solidFill>
              </a:rPr>
              <a:t>rect</a:t>
            </a:r>
            <a:r>
              <a:rPr lang="en-US" sz="2800" dirty="0" smtClean="0">
                <a:solidFill>
                  <a:schemeClr val="accent2"/>
                </a:solidFill>
              </a:rPr>
              <a:t>= </a:t>
            </a:r>
            <a:r>
              <a:rPr lang="en-US" sz="2800" dirty="0" err="1" smtClean="0">
                <a:solidFill>
                  <a:schemeClr val="accent2"/>
                </a:solidFill>
              </a:rPr>
              <a:t>LxW</a:t>
            </a:r>
            <a:r>
              <a:rPr lang="en-US" sz="2800" dirty="0" smtClean="0">
                <a:solidFill>
                  <a:schemeClr val="accent2"/>
                </a:solidFill>
              </a:rPr>
              <a:t> = 40 x 20 = 800cm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Total = 800cm </a:t>
            </a:r>
          </a:p>
        </p:txBody>
      </p:sp>
    </p:spTree>
    <p:extLst>
      <p:ext uri="{BB962C8B-B14F-4D97-AF65-F5344CB8AC3E}">
        <p14:creationId xmlns:p14="http://schemas.microsoft.com/office/powerpoint/2010/main" val="175128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of Rectangle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393" y="2621228"/>
            <a:ext cx="5940327" cy="3570566"/>
          </a:xfrm>
        </p:spPr>
        <p:txBody>
          <a:bodyPr>
            <a:noAutofit/>
          </a:bodyPr>
          <a:lstStyle/>
          <a:p>
            <a:r>
              <a:rPr lang="en-US" sz="2800" dirty="0" smtClean="0"/>
              <a:t>Length Is always the longest side of a rectangle </a:t>
            </a:r>
          </a:p>
          <a:p>
            <a:r>
              <a:rPr lang="en-US" sz="2800" dirty="0" smtClean="0"/>
              <a:t>Width/ Breadth is always the shortest side of a rectangle. </a:t>
            </a:r>
          </a:p>
          <a:p>
            <a:r>
              <a:rPr lang="en-US" sz="2800" dirty="0" smtClean="0"/>
              <a:t>You find the area of a rectangle by using this formula. </a:t>
            </a:r>
            <a:r>
              <a:rPr lang="en-US" sz="2800" dirty="0" err="1" smtClean="0"/>
              <a:t>LxW</a:t>
            </a:r>
            <a:r>
              <a:rPr lang="en-US" sz="2800" dirty="0" smtClean="0"/>
              <a:t>/ </a:t>
            </a:r>
            <a:r>
              <a:rPr lang="en-US" sz="2800" dirty="0" err="1" smtClean="0"/>
              <a:t>LxB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7783283" y="2754224"/>
            <a:ext cx="3570518" cy="177858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86947" y="2377919"/>
            <a:ext cx="1515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Length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603272" y="3761891"/>
            <a:ext cx="1515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Width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416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124</TotalTime>
  <Words>199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</vt:lpstr>
      <vt:lpstr>Mathematics </vt:lpstr>
      <vt:lpstr>Worded problems </vt:lpstr>
      <vt:lpstr>Steps to solving problems</vt:lpstr>
      <vt:lpstr>Example </vt:lpstr>
      <vt:lpstr>Area of Rectangle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Student</cp:lastModifiedBy>
  <cp:revision>16</cp:revision>
  <dcterms:created xsi:type="dcterms:W3CDTF">2023-10-23T01:25:05Z</dcterms:created>
  <dcterms:modified xsi:type="dcterms:W3CDTF">2023-10-23T14:51:03Z</dcterms:modified>
</cp:coreProperties>
</file>