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4">
  <dgm:title val=""/>
  <dgm:desc val=""/>
  <dgm:catLst>
    <dgm:cat type="accent4" pri="11400"/>
  </dgm:catLst>
  <dgm:styleLbl name="node0">
    <dgm:fillClrLst meth="cycle">
      <a:schemeClr val="accent4">
        <a:shade val="60000"/>
      </a:schemeClr>
    </dgm:fillClrLst>
    <dgm:linClrLst meth="repeat">
      <a:schemeClr val="lt1"/>
    </dgm:linClrLst>
    <dgm:effectClrLst/>
    <dgm:txLinClrLst/>
    <dgm:txFillClrLst/>
    <dgm:txEffectClrLst/>
  </dgm:styleLbl>
  <dgm:styleLbl name="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alignNode1">
    <dgm:fillClrLst meth="cycle">
      <a:schemeClr val="accent4">
        <a:shade val="50000"/>
      </a:schemeClr>
      <a:schemeClr val="accent4">
        <a:tint val="55000"/>
      </a:schemeClr>
    </dgm:fillClrLst>
    <dgm:linClrLst meth="cycle">
      <a:schemeClr val="accent4">
        <a:shade val="50000"/>
      </a:schemeClr>
      <a:schemeClr val="accent4">
        <a:tint val="55000"/>
      </a:schemeClr>
    </dgm:linClrLst>
    <dgm:effectClrLst/>
    <dgm:txLinClrLst/>
    <dgm:txFillClrLst/>
    <dgm:txEffectClrLst/>
  </dgm:styleLbl>
  <dgm:styleLbl name="ln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vennNode1">
    <dgm:fillClrLst meth="cycle">
      <a:schemeClr val="accent4">
        <a:shade val="80000"/>
        <a:alpha val="50000"/>
      </a:schemeClr>
      <a:schemeClr val="accent4">
        <a:tint val="50000"/>
        <a:alpha val="50000"/>
      </a:schemeClr>
    </dgm:fillClrLst>
    <dgm:linClrLst meth="repeat">
      <a:schemeClr val="lt1"/>
    </dgm:linClrLst>
    <dgm:effectClrLst/>
    <dgm:txLinClrLst/>
    <dgm:txFillClrLst/>
    <dgm:txEffectClrLst/>
  </dgm:styleLbl>
  <dgm:styleLbl name="node2">
    <dgm:fillClrLst>
      <a:schemeClr val="accent4">
        <a:shade val="80000"/>
      </a:schemeClr>
    </dgm:fillClrLst>
    <dgm:linClrLst meth="repeat">
      <a:schemeClr val="lt1"/>
    </dgm:linClrLst>
    <dgm:effectClrLst/>
    <dgm:txLinClrLst/>
    <dgm:txFillClrLst/>
    <dgm:txEffectClrLst/>
  </dgm:styleLbl>
  <dgm:styleLbl name="node3">
    <dgm:fillClrLst>
      <a:schemeClr val="accent4">
        <a:tint val="99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f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b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sibTrans1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0000"/>
      </a:schemeClr>
    </dgm:fillClrLst>
    <dgm:linClrLst meth="repeat">
      <a:schemeClr val="lt1"/>
    </dgm:linClrLst>
    <dgm:effectClrLst/>
    <dgm:txLinClrLst/>
    <dgm:txFillClrLst/>
    <dgm:txEffectClrLst/>
  </dgm:styleLbl>
  <dgm:styleLbl name="asst3">
    <dgm:fillClrLst>
      <a:schemeClr val="accent4">
        <a:tint val="70000"/>
      </a:schemeClr>
    </dgm:fillClrLst>
    <dgm:linClrLst meth="repeat">
      <a:schemeClr val="lt1"/>
    </dgm:linClrLst>
    <dgm:effectClrLst/>
    <dgm:txLinClrLst/>
    <dgm:txFillClrLst/>
    <dgm:txEffectClrLst/>
  </dgm:styleLbl>
  <dgm:styleLbl name="asst4">
    <dgm:fillClrLst>
      <a:schemeClr val="accent4">
        <a:tint val="5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align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bgAccFollowNode1">
    <dgm:fillClrLst meth="repeat">
      <a:schemeClr val="accent4">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55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39856D-BAF8-45E8-995E-449BAAE54F3D}" type="doc">
      <dgm:prSet loTypeId="urn:microsoft.com/office/officeart/2005/8/layout/lProcess2" loCatId="list" qsTypeId="urn:microsoft.com/office/officeart/2005/8/quickstyle/simple3" qsCatId="simple" csTypeId="urn:microsoft.com/office/officeart/2005/8/colors/colorful3" csCatId="colorful" phldr="1"/>
      <dgm:spPr/>
      <dgm:t>
        <a:bodyPr/>
        <a:lstStyle/>
        <a:p>
          <a:endParaRPr lang="en-US"/>
        </a:p>
      </dgm:t>
    </dgm:pt>
    <dgm:pt modelId="{2670908A-EEE0-423A-8C91-3F6AED765222}">
      <dgm:prSet phldrT="[Text]"/>
      <dgm:spPr/>
      <dgm:t>
        <a:bodyPr/>
        <a:lstStyle/>
        <a:p>
          <a:r>
            <a:rPr lang="en-US" dirty="0" smtClean="0"/>
            <a:t>Migration </a:t>
          </a:r>
          <a:endParaRPr lang="en-US" dirty="0"/>
        </a:p>
      </dgm:t>
    </dgm:pt>
    <dgm:pt modelId="{5C14EC4E-DDE6-4784-90F4-8D9F56563BE6}" type="parTrans" cxnId="{971C1F20-1700-4843-AE41-1F93795F34E2}">
      <dgm:prSet/>
      <dgm:spPr/>
      <dgm:t>
        <a:bodyPr/>
        <a:lstStyle/>
        <a:p>
          <a:endParaRPr lang="en-US"/>
        </a:p>
      </dgm:t>
    </dgm:pt>
    <dgm:pt modelId="{43D07A85-4181-4D1D-9B4B-1EAA51787C74}" type="sibTrans" cxnId="{971C1F20-1700-4843-AE41-1F93795F34E2}">
      <dgm:prSet/>
      <dgm:spPr/>
      <dgm:t>
        <a:bodyPr/>
        <a:lstStyle/>
        <a:p>
          <a:endParaRPr lang="en-US"/>
        </a:p>
      </dgm:t>
    </dgm:pt>
    <dgm:pt modelId="{91B3B4FD-7F1A-49ED-A57A-3FB8694A5468}">
      <dgm:prSet phldrT="[Text]"/>
      <dgm:spPr/>
      <dgm:t>
        <a:bodyPr/>
        <a:lstStyle/>
        <a:p>
          <a:r>
            <a:rPr lang="en-US" dirty="0" smtClean="0"/>
            <a:t>Movement of people from one location to another. </a:t>
          </a:r>
          <a:endParaRPr lang="en-US" dirty="0"/>
        </a:p>
      </dgm:t>
    </dgm:pt>
    <dgm:pt modelId="{E727DA04-BC26-4783-8896-89514B11A789}" type="parTrans" cxnId="{6F10C801-79C0-47A8-9DBA-C06C30F33022}">
      <dgm:prSet/>
      <dgm:spPr/>
      <dgm:t>
        <a:bodyPr/>
        <a:lstStyle/>
        <a:p>
          <a:endParaRPr lang="en-US"/>
        </a:p>
      </dgm:t>
    </dgm:pt>
    <dgm:pt modelId="{108CC998-AABB-4A1A-9910-5DB6665806CD}" type="sibTrans" cxnId="{6F10C801-79C0-47A8-9DBA-C06C30F33022}">
      <dgm:prSet/>
      <dgm:spPr/>
      <dgm:t>
        <a:bodyPr/>
        <a:lstStyle/>
        <a:p>
          <a:endParaRPr lang="en-US"/>
        </a:p>
      </dgm:t>
    </dgm:pt>
    <dgm:pt modelId="{AA9919C0-BF43-4197-9C7B-2770706E7C9F}">
      <dgm:prSet phldrT="[Text]"/>
      <dgm:spPr/>
      <dgm:t>
        <a:bodyPr/>
        <a:lstStyle/>
        <a:p>
          <a:r>
            <a:rPr lang="en-US" dirty="0" smtClean="0"/>
            <a:t>Immigration </a:t>
          </a:r>
          <a:endParaRPr lang="en-US" dirty="0"/>
        </a:p>
      </dgm:t>
    </dgm:pt>
    <dgm:pt modelId="{E93BB447-75A1-4CB5-9648-5BA48B21A13A}" type="parTrans" cxnId="{CA4C9797-39D8-44AF-A1F1-01757A02816C}">
      <dgm:prSet/>
      <dgm:spPr/>
      <dgm:t>
        <a:bodyPr/>
        <a:lstStyle/>
        <a:p>
          <a:endParaRPr lang="en-US"/>
        </a:p>
      </dgm:t>
    </dgm:pt>
    <dgm:pt modelId="{C603F59A-9A2C-4640-9E7B-FEC1785C67FF}" type="sibTrans" cxnId="{CA4C9797-39D8-44AF-A1F1-01757A02816C}">
      <dgm:prSet/>
      <dgm:spPr/>
      <dgm:t>
        <a:bodyPr/>
        <a:lstStyle/>
        <a:p>
          <a:endParaRPr lang="en-US"/>
        </a:p>
      </dgm:t>
    </dgm:pt>
    <dgm:pt modelId="{2D9B2A78-4650-4658-9620-AAC4776DD8CF}">
      <dgm:prSet phldrT="[Text]"/>
      <dgm:spPr/>
      <dgm:t>
        <a:bodyPr/>
        <a:lstStyle/>
        <a:p>
          <a:r>
            <a:rPr lang="en-US" dirty="0" smtClean="0"/>
            <a:t>Process of arrival of people, to a country.</a:t>
          </a:r>
          <a:endParaRPr lang="en-US" dirty="0"/>
        </a:p>
      </dgm:t>
    </dgm:pt>
    <dgm:pt modelId="{32B50E23-EAF4-450B-965A-7620CB7D2E52}" type="parTrans" cxnId="{60185786-E28D-4F2F-87B6-4E4D2002272B}">
      <dgm:prSet/>
      <dgm:spPr/>
      <dgm:t>
        <a:bodyPr/>
        <a:lstStyle/>
        <a:p>
          <a:endParaRPr lang="en-US"/>
        </a:p>
      </dgm:t>
    </dgm:pt>
    <dgm:pt modelId="{DA57FC4F-63C9-4944-B358-A86786A5EFA0}" type="sibTrans" cxnId="{60185786-E28D-4F2F-87B6-4E4D2002272B}">
      <dgm:prSet/>
      <dgm:spPr/>
      <dgm:t>
        <a:bodyPr/>
        <a:lstStyle/>
        <a:p>
          <a:endParaRPr lang="en-US"/>
        </a:p>
      </dgm:t>
    </dgm:pt>
    <dgm:pt modelId="{E934C925-038A-4B26-A767-DE7B74288CDD}">
      <dgm:prSet phldrT="[Text]"/>
      <dgm:spPr/>
      <dgm:t>
        <a:bodyPr/>
        <a:lstStyle/>
        <a:p>
          <a:r>
            <a:rPr lang="en-US" dirty="0" smtClean="0"/>
            <a:t>Emigration </a:t>
          </a:r>
          <a:endParaRPr lang="en-US" dirty="0"/>
        </a:p>
      </dgm:t>
    </dgm:pt>
    <dgm:pt modelId="{B53A57A1-25CE-4BDD-AE6E-65E08BBD8ED9}" type="parTrans" cxnId="{DB601633-7D28-4E93-841C-2B501412FB04}">
      <dgm:prSet/>
      <dgm:spPr/>
      <dgm:t>
        <a:bodyPr/>
        <a:lstStyle/>
        <a:p>
          <a:endParaRPr lang="en-US"/>
        </a:p>
      </dgm:t>
    </dgm:pt>
    <dgm:pt modelId="{639A6E7F-A8B2-41A4-A525-6B7A1E30561C}" type="sibTrans" cxnId="{DB601633-7D28-4E93-841C-2B501412FB04}">
      <dgm:prSet/>
      <dgm:spPr/>
      <dgm:t>
        <a:bodyPr/>
        <a:lstStyle/>
        <a:p>
          <a:endParaRPr lang="en-US"/>
        </a:p>
      </dgm:t>
    </dgm:pt>
    <dgm:pt modelId="{9D77503F-752A-4841-8264-05F89A543AE3}">
      <dgm:prSet phldrT="[Text]"/>
      <dgm:spPr/>
      <dgm:t>
        <a:bodyPr/>
        <a:lstStyle/>
        <a:p>
          <a:r>
            <a:rPr lang="en-US" dirty="0" smtClean="0"/>
            <a:t>The movement of people leaving one country.  </a:t>
          </a:r>
          <a:endParaRPr lang="en-US" dirty="0"/>
        </a:p>
      </dgm:t>
    </dgm:pt>
    <dgm:pt modelId="{A9DF24BF-2DF8-415B-8760-F459DFC0373F}" type="parTrans" cxnId="{0F6CFCC9-5EAF-483C-99EA-4F056B7E9A20}">
      <dgm:prSet/>
      <dgm:spPr/>
      <dgm:t>
        <a:bodyPr/>
        <a:lstStyle/>
        <a:p>
          <a:endParaRPr lang="en-US"/>
        </a:p>
      </dgm:t>
    </dgm:pt>
    <dgm:pt modelId="{D4B3CAB1-73CA-4549-88B8-18F496655B2F}" type="sibTrans" cxnId="{0F6CFCC9-5EAF-483C-99EA-4F056B7E9A20}">
      <dgm:prSet/>
      <dgm:spPr/>
      <dgm:t>
        <a:bodyPr/>
        <a:lstStyle/>
        <a:p>
          <a:endParaRPr lang="en-US"/>
        </a:p>
      </dgm:t>
    </dgm:pt>
    <dgm:pt modelId="{619987F1-D92E-4476-ACD5-1CB1F91A14C7}" type="pres">
      <dgm:prSet presAssocID="{CE39856D-BAF8-45E8-995E-449BAAE54F3D}" presName="theList" presStyleCnt="0">
        <dgm:presLayoutVars>
          <dgm:dir/>
          <dgm:animLvl val="lvl"/>
          <dgm:resizeHandles val="exact"/>
        </dgm:presLayoutVars>
      </dgm:prSet>
      <dgm:spPr/>
      <dgm:t>
        <a:bodyPr/>
        <a:lstStyle/>
        <a:p>
          <a:endParaRPr lang="en-US"/>
        </a:p>
      </dgm:t>
    </dgm:pt>
    <dgm:pt modelId="{6DF62758-FE2C-429C-B58B-7F876CB9FB5D}" type="pres">
      <dgm:prSet presAssocID="{2670908A-EEE0-423A-8C91-3F6AED765222}" presName="compNode" presStyleCnt="0"/>
      <dgm:spPr/>
    </dgm:pt>
    <dgm:pt modelId="{7DA24928-3257-41A6-A404-4CA62190C37E}" type="pres">
      <dgm:prSet presAssocID="{2670908A-EEE0-423A-8C91-3F6AED765222}" presName="aNode" presStyleLbl="bgShp" presStyleIdx="0" presStyleCnt="3"/>
      <dgm:spPr/>
      <dgm:t>
        <a:bodyPr/>
        <a:lstStyle/>
        <a:p>
          <a:endParaRPr lang="en-US"/>
        </a:p>
      </dgm:t>
    </dgm:pt>
    <dgm:pt modelId="{496A9388-4457-4226-B019-74F93DACFF7A}" type="pres">
      <dgm:prSet presAssocID="{2670908A-EEE0-423A-8C91-3F6AED765222}" presName="textNode" presStyleLbl="bgShp" presStyleIdx="0" presStyleCnt="3"/>
      <dgm:spPr/>
      <dgm:t>
        <a:bodyPr/>
        <a:lstStyle/>
        <a:p>
          <a:endParaRPr lang="en-US"/>
        </a:p>
      </dgm:t>
    </dgm:pt>
    <dgm:pt modelId="{E25CF037-F62A-491D-8DB3-4047DF033479}" type="pres">
      <dgm:prSet presAssocID="{2670908A-EEE0-423A-8C91-3F6AED765222}" presName="compChildNode" presStyleCnt="0"/>
      <dgm:spPr/>
    </dgm:pt>
    <dgm:pt modelId="{E717424E-8C9E-4AED-9460-9AA946915E87}" type="pres">
      <dgm:prSet presAssocID="{2670908A-EEE0-423A-8C91-3F6AED765222}" presName="theInnerList" presStyleCnt="0"/>
      <dgm:spPr/>
    </dgm:pt>
    <dgm:pt modelId="{9D932D7C-AADF-40B7-8867-973227217383}" type="pres">
      <dgm:prSet presAssocID="{91B3B4FD-7F1A-49ED-A57A-3FB8694A5468}" presName="childNode" presStyleLbl="node1" presStyleIdx="0" presStyleCnt="3">
        <dgm:presLayoutVars>
          <dgm:bulletEnabled val="1"/>
        </dgm:presLayoutVars>
      </dgm:prSet>
      <dgm:spPr/>
      <dgm:t>
        <a:bodyPr/>
        <a:lstStyle/>
        <a:p>
          <a:endParaRPr lang="en-US"/>
        </a:p>
      </dgm:t>
    </dgm:pt>
    <dgm:pt modelId="{7B1B131C-A6D8-416C-98EE-775C82DE6C64}" type="pres">
      <dgm:prSet presAssocID="{2670908A-EEE0-423A-8C91-3F6AED765222}" presName="aSpace" presStyleCnt="0"/>
      <dgm:spPr/>
    </dgm:pt>
    <dgm:pt modelId="{4F4ED495-2BB0-4DCF-9937-48E813F33C7F}" type="pres">
      <dgm:prSet presAssocID="{AA9919C0-BF43-4197-9C7B-2770706E7C9F}" presName="compNode" presStyleCnt="0"/>
      <dgm:spPr/>
    </dgm:pt>
    <dgm:pt modelId="{50ABE5DE-F2DD-477E-B6D1-D1AAA81C3A16}" type="pres">
      <dgm:prSet presAssocID="{AA9919C0-BF43-4197-9C7B-2770706E7C9F}" presName="aNode" presStyleLbl="bgShp" presStyleIdx="1" presStyleCnt="3"/>
      <dgm:spPr/>
      <dgm:t>
        <a:bodyPr/>
        <a:lstStyle/>
        <a:p>
          <a:endParaRPr lang="en-US"/>
        </a:p>
      </dgm:t>
    </dgm:pt>
    <dgm:pt modelId="{FA2A694D-FCF8-4C09-97D9-DCCAA94585FA}" type="pres">
      <dgm:prSet presAssocID="{AA9919C0-BF43-4197-9C7B-2770706E7C9F}" presName="textNode" presStyleLbl="bgShp" presStyleIdx="1" presStyleCnt="3"/>
      <dgm:spPr/>
      <dgm:t>
        <a:bodyPr/>
        <a:lstStyle/>
        <a:p>
          <a:endParaRPr lang="en-US"/>
        </a:p>
      </dgm:t>
    </dgm:pt>
    <dgm:pt modelId="{4F1BA2CB-C55A-4615-8A2D-BAF632731246}" type="pres">
      <dgm:prSet presAssocID="{AA9919C0-BF43-4197-9C7B-2770706E7C9F}" presName="compChildNode" presStyleCnt="0"/>
      <dgm:spPr/>
    </dgm:pt>
    <dgm:pt modelId="{0E65B552-4B7C-4A44-9456-FBA05A597BBE}" type="pres">
      <dgm:prSet presAssocID="{AA9919C0-BF43-4197-9C7B-2770706E7C9F}" presName="theInnerList" presStyleCnt="0"/>
      <dgm:spPr/>
    </dgm:pt>
    <dgm:pt modelId="{D639CD74-6868-444B-9E8C-1C2F575A6E87}" type="pres">
      <dgm:prSet presAssocID="{2D9B2A78-4650-4658-9620-AAC4776DD8CF}" presName="childNode" presStyleLbl="node1" presStyleIdx="1" presStyleCnt="3">
        <dgm:presLayoutVars>
          <dgm:bulletEnabled val="1"/>
        </dgm:presLayoutVars>
      </dgm:prSet>
      <dgm:spPr/>
      <dgm:t>
        <a:bodyPr/>
        <a:lstStyle/>
        <a:p>
          <a:endParaRPr lang="en-US"/>
        </a:p>
      </dgm:t>
    </dgm:pt>
    <dgm:pt modelId="{6E3F2E19-A453-4E48-AA94-C582F15F3FD1}" type="pres">
      <dgm:prSet presAssocID="{AA9919C0-BF43-4197-9C7B-2770706E7C9F}" presName="aSpace" presStyleCnt="0"/>
      <dgm:spPr/>
    </dgm:pt>
    <dgm:pt modelId="{90515D08-12EF-4706-B096-8E9990E1D641}" type="pres">
      <dgm:prSet presAssocID="{E934C925-038A-4B26-A767-DE7B74288CDD}" presName="compNode" presStyleCnt="0"/>
      <dgm:spPr/>
    </dgm:pt>
    <dgm:pt modelId="{C9BF2D06-3354-435C-82AB-AEB003AD79EA}" type="pres">
      <dgm:prSet presAssocID="{E934C925-038A-4B26-A767-DE7B74288CDD}" presName="aNode" presStyleLbl="bgShp" presStyleIdx="2" presStyleCnt="3"/>
      <dgm:spPr/>
      <dgm:t>
        <a:bodyPr/>
        <a:lstStyle/>
        <a:p>
          <a:endParaRPr lang="en-US"/>
        </a:p>
      </dgm:t>
    </dgm:pt>
    <dgm:pt modelId="{88961A93-1E6E-4593-96C3-EFB4A8AE2B0F}" type="pres">
      <dgm:prSet presAssocID="{E934C925-038A-4B26-A767-DE7B74288CDD}" presName="textNode" presStyleLbl="bgShp" presStyleIdx="2" presStyleCnt="3"/>
      <dgm:spPr/>
      <dgm:t>
        <a:bodyPr/>
        <a:lstStyle/>
        <a:p>
          <a:endParaRPr lang="en-US"/>
        </a:p>
      </dgm:t>
    </dgm:pt>
    <dgm:pt modelId="{8B67003A-C925-4804-B29C-1E51F3F8CFA9}" type="pres">
      <dgm:prSet presAssocID="{E934C925-038A-4B26-A767-DE7B74288CDD}" presName="compChildNode" presStyleCnt="0"/>
      <dgm:spPr/>
    </dgm:pt>
    <dgm:pt modelId="{DF254CCE-25F7-4EBD-AEBD-EC2E76113A04}" type="pres">
      <dgm:prSet presAssocID="{E934C925-038A-4B26-A767-DE7B74288CDD}" presName="theInnerList" presStyleCnt="0"/>
      <dgm:spPr/>
    </dgm:pt>
    <dgm:pt modelId="{E4A7EFF2-79B7-4BD1-9355-DC32F9FADF41}" type="pres">
      <dgm:prSet presAssocID="{9D77503F-752A-4841-8264-05F89A543AE3}" presName="childNode" presStyleLbl="node1" presStyleIdx="2" presStyleCnt="3">
        <dgm:presLayoutVars>
          <dgm:bulletEnabled val="1"/>
        </dgm:presLayoutVars>
      </dgm:prSet>
      <dgm:spPr/>
      <dgm:t>
        <a:bodyPr/>
        <a:lstStyle/>
        <a:p>
          <a:endParaRPr lang="en-US"/>
        </a:p>
      </dgm:t>
    </dgm:pt>
  </dgm:ptLst>
  <dgm:cxnLst>
    <dgm:cxn modelId="{075AA8CC-321C-4365-A54F-DB984DF87A78}" type="presOf" srcId="{CE39856D-BAF8-45E8-995E-449BAAE54F3D}" destId="{619987F1-D92E-4476-ACD5-1CB1F91A14C7}" srcOrd="0" destOrd="0" presId="urn:microsoft.com/office/officeart/2005/8/layout/lProcess2"/>
    <dgm:cxn modelId="{0F6CFCC9-5EAF-483C-99EA-4F056B7E9A20}" srcId="{E934C925-038A-4B26-A767-DE7B74288CDD}" destId="{9D77503F-752A-4841-8264-05F89A543AE3}" srcOrd="0" destOrd="0" parTransId="{A9DF24BF-2DF8-415B-8760-F459DFC0373F}" sibTransId="{D4B3CAB1-73CA-4549-88B8-18F496655B2F}"/>
    <dgm:cxn modelId="{F7C825E5-4825-4029-9317-531A78A7DCDF}" type="presOf" srcId="{E934C925-038A-4B26-A767-DE7B74288CDD}" destId="{C9BF2D06-3354-435C-82AB-AEB003AD79EA}" srcOrd="0" destOrd="0" presId="urn:microsoft.com/office/officeart/2005/8/layout/lProcess2"/>
    <dgm:cxn modelId="{69B35588-43FD-48A2-9FD0-E1A633533515}" type="presOf" srcId="{2670908A-EEE0-423A-8C91-3F6AED765222}" destId="{7DA24928-3257-41A6-A404-4CA62190C37E}" srcOrd="0" destOrd="0" presId="urn:microsoft.com/office/officeart/2005/8/layout/lProcess2"/>
    <dgm:cxn modelId="{DB601633-7D28-4E93-841C-2B501412FB04}" srcId="{CE39856D-BAF8-45E8-995E-449BAAE54F3D}" destId="{E934C925-038A-4B26-A767-DE7B74288CDD}" srcOrd="2" destOrd="0" parTransId="{B53A57A1-25CE-4BDD-AE6E-65E08BBD8ED9}" sibTransId="{639A6E7F-A8B2-41A4-A525-6B7A1E30561C}"/>
    <dgm:cxn modelId="{EFA0C65E-847F-4E53-92C4-56C9A2EA9E22}" type="presOf" srcId="{2670908A-EEE0-423A-8C91-3F6AED765222}" destId="{496A9388-4457-4226-B019-74F93DACFF7A}" srcOrd="1" destOrd="0" presId="urn:microsoft.com/office/officeart/2005/8/layout/lProcess2"/>
    <dgm:cxn modelId="{60185786-E28D-4F2F-87B6-4E4D2002272B}" srcId="{AA9919C0-BF43-4197-9C7B-2770706E7C9F}" destId="{2D9B2A78-4650-4658-9620-AAC4776DD8CF}" srcOrd="0" destOrd="0" parTransId="{32B50E23-EAF4-450B-965A-7620CB7D2E52}" sibTransId="{DA57FC4F-63C9-4944-B358-A86786A5EFA0}"/>
    <dgm:cxn modelId="{74A875D0-0E2E-4986-A97D-BAEBC9F95B27}" type="presOf" srcId="{AA9919C0-BF43-4197-9C7B-2770706E7C9F}" destId="{50ABE5DE-F2DD-477E-B6D1-D1AAA81C3A16}" srcOrd="0" destOrd="0" presId="urn:microsoft.com/office/officeart/2005/8/layout/lProcess2"/>
    <dgm:cxn modelId="{CEC9CC71-C38A-4E30-9864-DEEE5CE2C9B6}" type="presOf" srcId="{91B3B4FD-7F1A-49ED-A57A-3FB8694A5468}" destId="{9D932D7C-AADF-40B7-8867-973227217383}" srcOrd="0" destOrd="0" presId="urn:microsoft.com/office/officeart/2005/8/layout/lProcess2"/>
    <dgm:cxn modelId="{BFA7CC81-2898-4F64-A6B3-E79B7BA3B924}" type="presOf" srcId="{9D77503F-752A-4841-8264-05F89A543AE3}" destId="{E4A7EFF2-79B7-4BD1-9355-DC32F9FADF41}" srcOrd="0" destOrd="0" presId="urn:microsoft.com/office/officeart/2005/8/layout/lProcess2"/>
    <dgm:cxn modelId="{CD8238DE-F24C-4947-A830-F7F3260ABF1F}" type="presOf" srcId="{AA9919C0-BF43-4197-9C7B-2770706E7C9F}" destId="{FA2A694D-FCF8-4C09-97D9-DCCAA94585FA}" srcOrd="1" destOrd="0" presId="urn:microsoft.com/office/officeart/2005/8/layout/lProcess2"/>
    <dgm:cxn modelId="{6F10C801-79C0-47A8-9DBA-C06C30F33022}" srcId="{2670908A-EEE0-423A-8C91-3F6AED765222}" destId="{91B3B4FD-7F1A-49ED-A57A-3FB8694A5468}" srcOrd="0" destOrd="0" parTransId="{E727DA04-BC26-4783-8896-89514B11A789}" sibTransId="{108CC998-AABB-4A1A-9910-5DB6665806CD}"/>
    <dgm:cxn modelId="{33203294-ADE6-40F9-84A6-EB966B8A52BA}" type="presOf" srcId="{E934C925-038A-4B26-A767-DE7B74288CDD}" destId="{88961A93-1E6E-4593-96C3-EFB4A8AE2B0F}" srcOrd="1" destOrd="0" presId="urn:microsoft.com/office/officeart/2005/8/layout/lProcess2"/>
    <dgm:cxn modelId="{971C1F20-1700-4843-AE41-1F93795F34E2}" srcId="{CE39856D-BAF8-45E8-995E-449BAAE54F3D}" destId="{2670908A-EEE0-423A-8C91-3F6AED765222}" srcOrd="0" destOrd="0" parTransId="{5C14EC4E-DDE6-4784-90F4-8D9F56563BE6}" sibTransId="{43D07A85-4181-4D1D-9B4B-1EAA51787C74}"/>
    <dgm:cxn modelId="{274C713C-91B4-4605-8951-9E346E7BC017}" type="presOf" srcId="{2D9B2A78-4650-4658-9620-AAC4776DD8CF}" destId="{D639CD74-6868-444B-9E8C-1C2F575A6E87}" srcOrd="0" destOrd="0" presId="urn:microsoft.com/office/officeart/2005/8/layout/lProcess2"/>
    <dgm:cxn modelId="{CA4C9797-39D8-44AF-A1F1-01757A02816C}" srcId="{CE39856D-BAF8-45E8-995E-449BAAE54F3D}" destId="{AA9919C0-BF43-4197-9C7B-2770706E7C9F}" srcOrd="1" destOrd="0" parTransId="{E93BB447-75A1-4CB5-9648-5BA48B21A13A}" sibTransId="{C603F59A-9A2C-4640-9E7B-FEC1785C67FF}"/>
    <dgm:cxn modelId="{C5667EBE-418B-4099-B094-4BCF84BC9EAF}" type="presParOf" srcId="{619987F1-D92E-4476-ACD5-1CB1F91A14C7}" destId="{6DF62758-FE2C-429C-B58B-7F876CB9FB5D}" srcOrd="0" destOrd="0" presId="urn:microsoft.com/office/officeart/2005/8/layout/lProcess2"/>
    <dgm:cxn modelId="{D4B367E8-515C-45EF-AD7E-557D70A1D414}" type="presParOf" srcId="{6DF62758-FE2C-429C-B58B-7F876CB9FB5D}" destId="{7DA24928-3257-41A6-A404-4CA62190C37E}" srcOrd="0" destOrd="0" presId="urn:microsoft.com/office/officeart/2005/8/layout/lProcess2"/>
    <dgm:cxn modelId="{A7B9233B-59B2-4E57-A9D5-237D1FF38CB9}" type="presParOf" srcId="{6DF62758-FE2C-429C-B58B-7F876CB9FB5D}" destId="{496A9388-4457-4226-B019-74F93DACFF7A}" srcOrd="1" destOrd="0" presId="urn:microsoft.com/office/officeart/2005/8/layout/lProcess2"/>
    <dgm:cxn modelId="{FFDF59F9-64C7-4F91-BE01-BBA410ED9ECB}" type="presParOf" srcId="{6DF62758-FE2C-429C-B58B-7F876CB9FB5D}" destId="{E25CF037-F62A-491D-8DB3-4047DF033479}" srcOrd="2" destOrd="0" presId="urn:microsoft.com/office/officeart/2005/8/layout/lProcess2"/>
    <dgm:cxn modelId="{2C26E06F-B9E9-442C-B5C8-5AD7A8F44386}" type="presParOf" srcId="{E25CF037-F62A-491D-8DB3-4047DF033479}" destId="{E717424E-8C9E-4AED-9460-9AA946915E87}" srcOrd="0" destOrd="0" presId="urn:microsoft.com/office/officeart/2005/8/layout/lProcess2"/>
    <dgm:cxn modelId="{BC91C174-DC9A-4AE8-8F7D-AEBE37D62517}" type="presParOf" srcId="{E717424E-8C9E-4AED-9460-9AA946915E87}" destId="{9D932D7C-AADF-40B7-8867-973227217383}" srcOrd="0" destOrd="0" presId="urn:microsoft.com/office/officeart/2005/8/layout/lProcess2"/>
    <dgm:cxn modelId="{D1AC5D2D-B083-4AAB-9913-F37AF59B57CA}" type="presParOf" srcId="{619987F1-D92E-4476-ACD5-1CB1F91A14C7}" destId="{7B1B131C-A6D8-416C-98EE-775C82DE6C64}" srcOrd="1" destOrd="0" presId="urn:microsoft.com/office/officeart/2005/8/layout/lProcess2"/>
    <dgm:cxn modelId="{86DE06A6-CF6C-45C8-8CEA-EB09F14A0ADE}" type="presParOf" srcId="{619987F1-D92E-4476-ACD5-1CB1F91A14C7}" destId="{4F4ED495-2BB0-4DCF-9937-48E813F33C7F}" srcOrd="2" destOrd="0" presId="urn:microsoft.com/office/officeart/2005/8/layout/lProcess2"/>
    <dgm:cxn modelId="{7F623E37-9E1B-4B75-9284-6A407D152AE4}" type="presParOf" srcId="{4F4ED495-2BB0-4DCF-9937-48E813F33C7F}" destId="{50ABE5DE-F2DD-477E-B6D1-D1AAA81C3A16}" srcOrd="0" destOrd="0" presId="urn:microsoft.com/office/officeart/2005/8/layout/lProcess2"/>
    <dgm:cxn modelId="{31B7BCDD-3886-4969-8502-0A363AF5BFF7}" type="presParOf" srcId="{4F4ED495-2BB0-4DCF-9937-48E813F33C7F}" destId="{FA2A694D-FCF8-4C09-97D9-DCCAA94585FA}" srcOrd="1" destOrd="0" presId="urn:microsoft.com/office/officeart/2005/8/layout/lProcess2"/>
    <dgm:cxn modelId="{E0E31819-2FCF-4371-8D4E-52FD07B3E0C8}" type="presParOf" srcId="{4F4ED495-2BB0-4DCF-9937-48E813F33C7F}" destId="{4F1BA2CB-C55A-4615-8A2D-BAF632731246}" srcOrd="2" destOrd="0" presId="urn:microsoft.com/office/officeart/2005/8/layout/lProcess2"/>
    <dgm:cxn modelId="{5DC3C9EC-6771-4B04-AAA1-6F671CB757A6}" type="presParOf" srcId="{4F1BA2CB-C55A-4615-8A2D-BAF632731246}" destId="{0E65B552-4B7C-4A44-9456-FBA05A597BBE}" srcOrd="0" destOrd="0" presId="urn:microsoft.com/office/officeart/2005/8/layout/lProcess2"/>
    <dgm:cxn modelId="{FE015E1A-5283-4E22-9D23-62571294FAA8}" type="presParOf" srcId="{0E65B552-4B7C-4A44-9456-FBA05A597BBE}" destId="{D639CD74-6868-444B-9E8C-1C2F575A6E87}" srcOrd="0" destOrd="0" presId="urn:microsoft.com/office/officeart/2005/8/layout/lProcess2"/>
    <dgm:cxn modelId="{C688989B-5682-4341-AAC8-A4697E9EAAF4}" type="presParOf" srcId="{619987F1-D92E-4476-ACD5-1CB1F91A14C7}" destId="{6E3F2E19-A453-4E48-AA94-C582F15F3FD1}" srcOrd="3" destOrd="0" presId="urn:microsoft.com/office/officeart/2005/8/layout/lProcess2"/>
    <dgm:cxn modelId="{72AC2E4F-0252-4168-92D4-C47E48E360CF}" type="presParOf" srcId="{619987F1-D92E-4476-ACD5-1CB1F91A14C7}" destId="{90515D08-12EF-4706-B096-8E9990E1D641}" srcOrd="4" destOrd="0" presId="urn:microsoft.com/office/officeart/2005/8/layout/lProcess2"/>
    <dgm:cxn modelId="{2865BA89-FD1F-4456-87BF-2854071A4A38}" type="presParOf" srcId="{90515D08-12EF-4706-B096-8E9990E1D641}" destId="{C9BF2D06-3354-435C-82AB-AEB003AD79EA}" srcOrd="0" destOrd="0" presId="urn:microsoft.com/office/officeart/2005/8/layout/lProcess2"/>
    <dgm:cxn modelId="{1221CB8A-49B8-402A-B020-2F26871D1C3B}" type="presParOf" srcId="{90515D08-12EF-4706-B096-8E9990E1D641}" destId="{88961A93-1E6E-4593-96C3-EFB4A8AE2B0F}" srcOrd="1" destOrd="0" presId="urn:microsoft.com/office/officeart/2005/8/layout/lProcess2"/>
    <dgm:cxn modelId="{9C925A8D-E1CA-4AF5-BE19-F53CF184D16B}" type="presParOf" srcId="{90515D08-12EF-4706-B096-8E9990E1D641}" destId="{8B67003A-C925-4804-B29C-1E51F3F8CFA9}" srcOrd="2" destOrd="0" presId="urn:microsoft.com/office/officeart/2005/8/layout/lProcess2"/>
    <dgm:cxn modelId="{8D9C5C92-B5DB-4D96-9F9F-CB228DF7D824}" type="presParOf" srcId="{8B67003A-C925-4804-B29C-1E51F3F8CFA9}" destId="{DF254CCE-25F7-4EBD-AEBD-EC2E76113A04}" srcOrd="0" destOrd="0" presId="urn:microsoft.com/office/officeart/2005/8/layout/lProcess2"/>
    <dgm:cxn modelId="{C8AB09E1-CE70-4F59-AC07-76FF9911520E}" type="presParOf" srcId="{DF254CCE-25F7-4EBD-AEBD-EC2E76113A04}" destId="{E4A7EFF2-79B7-4BD1-9355-DC32F9FADF41}"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315054D-EDC2-4826-A9F3-89C4ECB9AD3B}" type="doc">
      <dgm:prSet loTypeId="urn:microsoft.com/office/officeart/2005/8/layout/vList6" loCatId="list" qsTypeId="urn:microsoft.com/office/officeart/2005/8/quickstyle/simple3" qsCatId="simple" csTypeId="urn:microsoft.com/office/officeart/2005/8/colors/accent4_4" csCatId="accent4" phldr="1"/>
      <dgm:spPr/>
      <dgm:t>
        <a:bodyPr/>
        <a:lstStyle/>
        <a:p>
          <a:endParaRPr lang="en-US"/>
        </a:p>
      </dgm:t>
    </dgm:pt>
    <dgm:pt modelId="{F68EE4DD-029C-4D23-AB23-4D1ED402274F}">
      <dgm:prSet phldrT="[Text]"/>
      <dgm:spPr/>
      <dgm:t>
        <a:bodyPr/>
        <a:lstStyle/>
        <a:p>
          <a:r>
            <a:rPr lang="en-US" dirty="0" smtClean="0"/>
            <a:t>Pull factors</a:t>
          </a:r>
          <a:endParaRPr lang="en-US" dirty="0"/>
        </a:p>
      </dgm:t>
    </dgm:pt>
    <dgm:pt modelId="{0A3F8486-54EA-4A70-B73E-2A83D105FE38}" type="parTrans" cxnId="{EAC25451-0F40-4FC1-9A57-A02A6491E2C2}">
      <dgm:prSet/>
      <dgm:spPr/>
      <dgm:t>
        <a:bodyPr/>
        <a:lstStyle/>
        <a:p>
          <a:endParaRPr lang="en-US"/>
        </a:p>
      </dgm:t>
    </dgm:pt>
    <dgm:pt modelId="{C95E3296-3AEF-4EFD-93A2-169C04C0BF06}" type="sibTrans" cxnId="{EAC25451-0F40-4FC1-9A57-A02A6491E2C2}">
      <dgm:prSet/>
      <dgm:spPr/>
      <dgm:t>
        <a:bodyPr/>
        <a:lstStyle/>
        <a:p>
          <a:endParaRPr lang="en-US"/>
        </a:p>
      </dgm:t>
    </dgm:pt>
    <dgm:pt modelId="{1E09E5D3-48FD-4E60-8FA6-172C4DACA034}">
      <dgm:prSet phldrT="[Text]"/>
      <dgm:spPr/>
      <dgm:t>
        <a:bodyPr/>
        <a:lstStyle/>
        <a:p>
          <a:r>
            <a:rPr lang="en-US" dirty="0" smtClean="0"/>
            <a:t>Proper infrastructure</a:t>
          </a:r>
          <a:endParaRPr lang="en-US" dirty="0"/>
        </a:p>
      </dgm:t>
    </dgm:pt>
    <dgm:pt modelId="{58BB13C1-EA4B-4572-A118-09F747A5B120}" type="parTrans" cxnId="{B88D6453-3BE1-4CA2-939F-11803FFAED6D}">
      <dgm:prSet/>
      <dgm:spPr/>
      <dgm:t>
        <a:bodyPr/>
        <a:lstStyle/>
        <a:p>
          <a:endParaRPr lang="en-US"/>
        </a:p>
      </dgm:t>
    </dgm:pt>
    <dgm:pt modelId="{AC60D570-3F1F-4237-9C48-BF2DD235037A}" type="sibTrans" cxnId="{B88D6453-3BE1-4CA2-939F-11803FFAED6D}">
      <dgm:prSet/>
      <dgm:spPr/>
      <dgm:t>
        <a:bodyPr/>
        <a:lstStyle/>
        <a:p>
          <a:endParaRPr lang="en-US"/>
        </a:p>
      </dgm:t>
    </dgm:pt>
    <dgm:pt modelId="{D55C2E07-B2FD-497E-9938-0C736BDB5C9B}">
      <dgm:prSet phldrT="[Text]"/>
      <dgm:spPr/>
      <dgm:t>
        <a:bodyPr/>
        <a:lstStyle/>
        <a:p>
          <a:r>
            <a:rPr lang="en-US" dirty="0" smtClean="0"/>
            <a:t>Push Factors </a:t>
          </a:r>
          <a:endParaRPr lang="en-US" dirty="0"/>
        </a:p>
      </dgm:t>
    </dgm:pt>
    <dgm:pt modelId="{624CAB85-8138-4BFF-9969-F065D9974AE1}" type="parTrans" cxnId="{718DA1F5-227B-456F-B69D-04FAB4869E81}">
      <dgm:prSet/>
      <dgm:spPr/>
      <dgm:t>
        <a:bodyPr/>
        <a:lstStyle/>
        <a:p>
          <a:endParaRPr lang="en-US"/>
        </a:p>
      </dgm:t>
    </dgm:pt>
    <dgm:pt modelId="{67833A82-9BC2-474B-B240-7ED69AE05D80}" type="sibTrans" cxnId="{718DA1F5-227B-456F-B69D-04FAB4869E81}">
      <dgm:prSet/>
      <dgm:spPr/>
      <dgm:t>
        <a:bodyPr/>
        <a:lstStyle/>
        <a:p>
          <a:endParaRPr lang="en-US"/>
        </a:p>
      </dgm:t>
    </dgm:pt>
    <dgm:pt modelId="{C85C0EE8-7AF4-49F3-946E-E31CD765C1CA}">
      <dgm:prSet phldrT="[Text]"/>
      <dgm:spPr/>
      <dgm:t>
        <a:bodyPr/>
        <a:lstStyle/>
        <a:p>
          <a:r>
            <a:rPr lang="en-US" dirty="0" smtClean="0"/>
            <a:t>Scarcity of jobs </a:t>
          </a:r>
          <a:endParaRPr lang="en-US" dirty="0"/>
        </a:p>
      </dgm:t>
    </dgm:pt>
    <dgm:pt modelId="{76B83D5E-78DB-4868-8C82-91EC85C32F6A}" type="parTrans" cxnId="{1183980E-FE43-4D8C-B991-EDFF2393F927}">
      <dgm:prSet/>
      <dgm:spPr/>
      <dgm:t>
        <a:bodyPr/>
        <a:lstStyle/>
        <a:p>
          <a:endParaRPr lang="en-US"/>
        </a:p>
      </dgm:t>
    </dgm:pt>
    <dgm:pt modelId="{4F266844-2A1C-4922-A6F9-057B270B81B1}" type="sibTrans" cxnId="{1183980E-FE43-4D8C-B991-EDFF2393F927}">
      <dgm:prSet/>
      <dgm:spPr/>
      <dgm:t>
        <a:bodyPr/>
        <a:lstStyle/>
        <a:p>
          <a:endParaRPr lang="en-US"/>
        </a:p>
      </dgm:t>
    </dgm:pt>
    <dgm:pt modelId="{E7A73A14-09D4-4245-A004-DA35EEFB334F}">
      <dgm:prSet phldrT="[Text]"/>
      <dgm:spPr/>
      <dgm:t>
        <a:bodyPr/>
        <a:lstStyle/>
        <a:p>
          <a:r>
            <a:rPr lang="en-US" dirty="0" smtClean="0"/>
            <a:t>Availability of social facilities.</a:t>
          </a:r>
          <a:endParaRPr lang="en-US" dirty="0"/>
        </a:p>
      </dgm:t>
    </dgm:pt>
    <dgm:pt modelId="{40D15E07-026E-460E-8926-D7A05F5CE2DB}" type="parTrans" cxnId="{FF3B93C5-8E13-4C89-AB1E-92EDFEAA45C6}">
      <dgm:prSet/>
      <dgm:spPr/>
      <dgm:t>
        <a:bodyPr/>
        <a:lstStyle/>
        <a:p>
          <a:endParaRPr lang="en-US"/>
        </a:p>
      </dgm:t>
    </dgm:pt>
    <dgm:pt modelId="{400289D1-8BD7-4A43-9AEF-D8CE008353FA}" type="sibTrans" cxnId="{FF3B93C5-8E13-4C89-AB1E-92EDFEAA45C6}">
      <dgm:prSet/>
      <dgm:spPr/>
      <dgm:t>
        <a:bodyPr/>
        <a:lstStyle/>
        <a:p>
          <a:endParaRPr lang="en-US"/>
        </a:p>
      </dgm:t>
    </dgm:pt>
    <dgm:pt modelId="{9327BD96-FA8D-4790-BEA8-0A652F9CCFC7}">
      <dgm:prSet phldrT="[Text]"/>
      <dgm:spPr/>
      <dgm:t>
        <a:bodyPr/>
        <a:lstStyle/>
        <a:p>
          <a:r>
            <a:rPr lang="en-US" dirty="0" smtClean="0"/>
            <a:t>Availability of jobs.</a:t>
          </a:r>
          <a:endParaRPr lang="en-US" dirty="0"/>
        </a:p>
      </dgm:t>
    </dgm:pt>
    <dgm:pt modelId="{5A9CC030-8C08-4D05-AAF3-16415CD62F5C}" type="parTrans" cxnId="{7BA1FB31-657C-4112-9019-DEEF1970B949}">
      <dgm:prSet/>
      <dgm:spPr/>
      <dgm:t>
        <a:bodyPr/>
        <a:lstStyle/>
        <a:p>
          <a:endParaRPr lang="en-US"/>
        </a:p>
      </dgm:t>
    </dgm:pt>
    <dgm:pt modelId="{BE5072B2-2C1A-4838-A1F8-5D78BB69C252}" type="sibTrans" cxnId="{7BA1FB31-657C-4112-9019-DEEF1970B949}">
      <dgm:prSet/>
      <dgm:spPr/>
      <dgm:t>
        <a:bodyPr/>
        <a:lstStyle/>
        <a:p>
          <a:endParaRPr lang="en-US"/>
        </a:p>
      </dgm:t>
    </dgm:pt>
    <dgm:pt modelId="{F9BD464D-6521-4A5B-B8DE-9B775556913F}">
      <dgm:prSet phldrT="[Text]"/>
      <dgm:spPr/>
      <dgm:t>
        <a:bodyPr/>
        <a:lstStyle/>
        <a:p>
          <a:r>
            <a:rPr lang="en-US" dirty="0" smtClean="0"/>
            <a:t>Poor facilities </a:t>
          </a:r>
          <a:endParaRPr lang="en-US" dirty="0"/>
        </a:p>
      </dgm:t>
    </dgm:pt>
    <dgm:pt modelId="{DA79E7CD-EB13-4093-A31E-EC73D54C58DF}" type="parTrans" cxnId="{69073ABB-ECC8-4030-82E3-8C4BAEC2FB2C}">
      <dgm:prSet/>
      <dgm:spPr/>
      <dgm:t>
        <a:bodyPr/>
        <a:lstStyle/>
        <a:p>
          <a:endParaRPr lang="en-US"/>
        </a:p>
      </dgm:t>
    </dgm:pt>
    <dgm:pt modelId="{CFDEE3CB-4295-4443-B876-072BD1FC8DE2}" type="sibTrans" cxnId="{69073ABB-ECC8-4030-82E3-8C4BAEC2FB2C}">
      <dgm:prSet/>
      <dgm:spPr/>
      <dgm:t>
        <a:bodyPr/>
        <a:lstStyle/>
        <a:p>
          <a:endParaRPr lang="en-US"/>
        </a:p>
      </dgm:t>
    </dgm:pt>
    <dgm:pt modelId="{705B3B44-4C04-4320-B154-DB93FD667FA9}">
      <dgm:prSet phldrT="[Text]"/>
      <dgm:spPr/>
      <dgm:t>
        <a:bodyPr/>
        <a:lstStyle/>
        <a:p>
          <a:r>
            <a:rPr lang="en-US" dirty="0" smtClean="0"/>
            <a:t>Poor education.</a:t>
          </a:r>
          <a:endParaRPr lang="en-US" dirty="0"/>
        </a:p>
      </dgm:t>
    </dgm:pt>
    <dgm:pt modelId="{7E6A7211-41CA-4A51-B620-1DE0868429F8}" type="parTrans" cxnId="{374CAFBC-7EDF-4A30-BF5A-E677310780F5}">
      <dgm:prSet/>
      <dgm:spPr/>
      <dgm:t>
        <a:bodyPr/>
        <a:lstStyle/>
        <a:p>
          <a:endParaRPr lang="en-US"/>
        </a:p>
      </dgm:t>
    </dgm:pt>
    <dgm:pt modelId="{E7188F0E-DB21-4985-9E4F-5C351953EA79}" type="sibTrans" cxnId="{374CAFBC-7EDF-4A30-BF5A-E677310780F5}">
      <dgm:prSet/>
      <dgm:spPr/>
      <dgm:t>
        <a:bodyPr/>
        <a:lstStyle/>
        <a:p>
          <a:endParaRPr lang="en-US"/>
        </a:p>
      </dgm:t>
    </dgm:pt>
    <dgm:pt modelId="{17325F8C-EE24-4104-AF14-16B49DEAB232}" type="pres">
      <dgm:prSet presAssocID="{3315054D-EDC2-4826-A9F3-89C4ECB9AD3B}" presName="Name0" presStyleCnt="0">
        <dgm:presLayoutVars>
          <dgm:dir/>
          <dgm:animLvl val="lvl"/>
          <dgm:resizeHandles/>
        </dgm:presLayoutVars>
      </dgm:prSet>
      <dgm:spPr/>
      <dgm:t>
        <a:bodyPr/>
        <a:lstStyle/>
        <a:p>
          <a:endParaRPr lang="en-US"/>
        </a:p>
      </dgm:t>
    </dgm:pt>
    <dgm:pt modelId="{209BAF95-7FD3-4191-9E9B-0A437AA9E7E8}" type="pres">
      <dgm:prSet presAssocID="{F68EE4DD-029C-4D23-AB23-4D1ED402274F}" presName="linNode" presStyleCnt="0"/>
      <dgm:spPr/>
    </dgm:pt>
    <dgm:pt modelId="{610DB590-1E75-47C5-A006-BD9F02FC4FFA}" type="pres">
      <dgm:prSet presAssocID="{F68EE4DD-029C-4D23-AB23-4D1ED402274F}" presName="parentShp" presStyleLbl="node1" presStyleIdx="0" presStyleCnt="2">
        <dgm:presLayoutVars>
          <dgm:bulletEnabled val="1"/>
        </dgm:presLayoutVars>
      </dgm:prSet>
      <dgm:spPr/>
      <dgm:t>
        <a:bodyPr/>
        <a:lstStyle/>
        <a:p>
          <a:endParaRPr lang="en-US"/>
        </a:p>
      </dgm:t>
    </dgm:pt>
    <dgm:pt modelId="{15BB4E34-BB8C-465F-9EA2-57205371A07E}" type="pres">
      <dgm:prSet presAssocID="{F68EE4DD-029C-4D23-AB23-4D1ED402274F}" presName="childShp" presStyleLbl="bgAccFollowNode1" presStyleIdx="0" presStyleCnt="2">
        <dgm:presLayoutVars>
          <dgm:bulletEnabled val="1"/>
        </dgm:presLayoutVars>
      </dgm:prSet>
      <dgm:spPr/>
      <dgm:t>
        <a:bodyPr/>
        <a:lstStyle/>
        <a:p>
          <a:endParaRPr lang="en-US"/>
        </a:p>
      </dgm:t>
    </dgm:pt>
    <dgm:pt modelId="{F0D68465-F9E4-4B95-BF03-AF641F4E172A}" type="pres">
      <dgm:prSet presAssocID="{C95E3296-3AEF-4EFD-93A2-169C04C0BF06}" presName="spacing" presStyleCnt="0"/>
      <dgm:spPr/>
    </dgm:pt>
    <dgm:pt modelId="{A2906463-AB05-47B5-B4FF-C1D923695947}" type="pres">
      <dgm:prSet presAssocID="{D55C2E07-B2FD-497E-9938-0C736BDB5C9B}" presName="linNode" presStyleCnt="0"/>
      <dgm:spPr/>
    </dgm:pt>
    <dgm:pt modelId="{0AA4DDB0-2A07-4EEE-9283-D06AEFC27AFB}" type="pres">
      <dgm:prSet presAssocID="{D55C2E07-B2FD-497E-9938-0C736BDB5C9B}" presName="parentShp" presStyleLbl="node1" presStyleIdx="1" presStyleCnt="2">
        <dgm:presLayoutVars>
          <dgm:bulletEnabled val="1"/>
        </dgm:presLayoutVars>
      </dgm:prSet>
      <dgm:spPr/>
      <dgm:t>
        <a:bodyPr/>
        <a:lstStyle/>
        <a:p>
          <a:endParaRPr lang="en-US"/>
        </a:p>
      </dgm:t>
    </dgm:pt>
    <dgm:pt modelId="{97B675F1-A49E-4572-9BA2-0C6651AD97D4}" type="pres">
      <dgm:prSet presAssocID="{D55C2E07-B2FD-497E-9938-0C736BDB5C9B}" presName="childShp" presStyleLbl="bgAccFollowNode1" presStyleIdx="1" presStyleCnt="2">
        <dgm:presLayoutVars>
          <dgm:bulletEnabled val="1"/>
        </dgm:presLayoutVars>
      </dgm:prSet>
      <dgm:spPr/>
      <dgm:t>
        <a:bodyPr/>
        <a:lstStyle/>
        <a:p>
          <a:endParaRPr lang="en-US"/>
        </a:p>
      </dgm:t>
    </dgm:pt>
  </dgm:ptLst>
  <dgm:cxnLst>
    <dgm:cxn modelId="{5F07483C-F9A6-4862-9D73-84FAB514237A}" type="presOf" srcId="{F9BD464D-6521-4A5B-B8DE-9B775556913F}" destId="{97B675F1-A49E-4572-9BA2-0C6651AD97D4}" srcOrd="0" destOrd="1" presId="urn:microsoft.com/office/officeart/2005/8/layout/vList6"/>
    <dgm:cxn modelId="{1DCB4A57-7BEE-43E9-B4B4-A48FD08C8519}" type="presOf" srcId="{F68EE4DD-029C-4D23-AB23-4D1ED402274F}" destId="{610DB590-1E75-47C5-A006-BD9F02FC4FFA}" srcOrd="0" destOrd="0" presId="urn:microsoft.com/office/officeart/2005/8/layout/vList6"/>
    <dgm:cxn modelId="{374CAFBC-7EDF-4A30-BF5A-E677310780F5}" srcId="{D55C2E07-B2FD-497E-9938-0C736BDB5C9B}" destId="{705B3B44-4C04-4320-B154-DB93FD667FA9}" srcOrd="2" destOrd="0" parTransId="{7E6A7211-41CA-4A51-B620-1DE0868429F8}" sibTransId="{E7188F0E-DB21-4985-9E4F-5C351953EA79}"/>
    <dgm:cxn modelId="{B88D6453-3BE1-4CA2-939F-11803FFAED6D}" srcId="{F68EE4DD-029C-4D23-AB23-4D1ED402274F}" destId="{1E09E5D3-48FD-4E60-8FA6-172C4DACA034}" srcOrd="0" destOrd="0" parTransId="{58BB13C1-EA4B-4572-A118-09F747A5B120}" sibTransId="{AC60D570-3F1F-4237-9C48-BF2DD235037A}"/>
    <dgm:cxn modelId="{5A020656-ADB7-464D-8B20-A3E9232CFC16}" type="presOf" srcId="{1E09E5D3-48FD-4E60-8FA6-172C4DACA034}" destId="{15BB4E34-BB8C-465F-9EA2-57205371A07E}" srcOrd="0" destOrd="0" presId="urn:microsoft.com/office/officeart/2005/8/layout/vList6"/>
    <dgm:cxn modelId="{3A73EE65-0441-4DA5-A178-64056DA83177}" type="presOf" srcId="{D55C2E07-B2FD-497E-9938-0C736BDB5C9B}" destId="{0AA4DDB0-2A07-4EEE-9283-D06AEFC27AFB}" srcOrd="0" destOrd="0" presId="urn:microsoft.com/office/officeart/2005/8/layout/vList6"/>
    <dgm:cxn modelId="{9E84E9B2-2776-4019-9122-F709DF416359}" type="presOf" srcId="{E7A73A14-09D4-4245-A004-DA35EEFB334F}" destId="{15BB4E34-BB8C-465F-9EA2-57205371A07E}" srcOrd="0" destOrd="1" presId="urn:microsoft.com/office/officeart/2005/8/layout/vList6"/>
    <dgm:cxn modelId="{1183980E-FE43-4D8C-B991-EDFF2393F927}" srcId="{D55C2E07-B2FD-497E-9938-0C736BDB5C9B}" destId="{C85C0EE8-7AF4-49F3-946E-E31CD765C1CA}" srcOrd="0" destOrd="0" parTransId="{76B83D5E-78DB-4868-8C82-91EC85C32F6A}" sibTransId="{4F266844-2A1C-4922-A6F9-057B270B81B1}"/>
    <dgm:cxn modelId="{718DA1F5-227B-456F-B69D-04FAB4869E81}" srcId="{3315054D-EDC2-4826-A9F3-89C4ECB9AD3B}" destId="{D55C2E07-B2FD-497E-9938-0C736BDB5C9B}" srcOrd="1" destOrd="0" parTransId="{624CAB85-8138-4BFF-9969-F065D9974AE1}" sibTransId="{67833A82-9BC2-474B-B240-7ED69AE05D80}"/>
    <dgm:cxn modelId="{B7F2E43F-EDD3-4BBD-8789-B34B5B284DA0}" type="presOf" srcId="{9327BD96-FA8D-4790-BEA8-0A652F9CCFC7}" destId="{15BB4E34-BB8C-465F-9EA2-57205371A07E}" srcOrd="0" destOrd="2" presId="urn:microsoft.com/office/officeart/2005/8/layout/vList6"/>
    <dgm:cxn modelId="{EAC25451-0F40-4FC1-9A57-A02A6491E2C2}" srcId="{3315054D-EDC2-4826-A9F3-89C4ECB9AD3B}" destId="{F68EE4DD-029C-4D23-AB23-4D1ED402274F}" srcOrd="0" destOrd="0" parTransId="{0A3F8486-54EA-4A70-B73E-2A83D105FE38}" sibTransId="{C95E3296-3AEF-4EFD-93A2-169C04C0BF06}"/>
    <dgm:cxn modelId="{7BA1FB31-657C-4112-9019-DEEF1970B949}" srcId="{F68EE4DD-029C-4D23-AB23-4D1ED402274F}" destId="{9327BD96-FA8D-4790-BEA8-0A652F9CCFC7}" srcOrd="2" destOrd="0" parTransId="{5A9CC030-8C08-4D05-AAF3-16415CD62F5C}" sibTransId="{BE5072B2-2C1A-4838-A1F8-5D78BB69C252}"/>
    <dgm:cxn modelId="{EFA1D177-0F32-4048-A221-51EF377E9A21}" type="presOf" srcId="{705B3B44-4C04-4320-B154-DB93FD667FA9}" destId="{97B675F1-A49E-4572-9BA2-0C6651AD97D4}" srcOrd="0" destOrd="2" presId="urn:microsoft.com/office/officeart/2005/8/layout/vList6"/>
    <dgm:cxn modelId="{69073ABB-ECC8-4030-82E3-8C4BAEC2FB2C}" srcId="{D55C2E07-B2FD-497E-9938-0C736BDB5C9B}" destId="{F9BD464D-6521-4A5B-B8DE-9B775556913F}" srcOrd="1" destOrd="0" parTransId="{DA79E7CD-EB13-4093-A31E-EC73D54C58DF}" sibTransId="{CFDEE3CB-4295-4443-B876-072BD1FC8DE2}"/>
    <dgm:cxn modelId="{FF3B93C5-8E13-4C89-AB1E-92EDFEAA45C6}" srcId="{F68EE4DD-029C-4D23-AB23-4D1ED402274F}" destId="{E7A73A14-09D4-4245-A004-DA35EEFB334F}" srcOrd="1" destOrd="0" parTransId="{40D15E07-026E-460E-8926-D7A05F5CE2DB}" sibTransId="{400289D1-8BD7-4A43-9AEF-D8CE008353FA}"/>
    <dgm:cxn modelId="{6136E1E5-0942-4BE5-ABCA-D7FEB0D1FAA6}" type="presOf" srcId="{C85C0EE8-7AF4-49F3-946E-E31CD765C1CA}" destId="{97B675F1-A49E-4572-9BA2-0C6651AD97D4}" srcOrd="0" destOrd="0" presId="urn:microsoft.com/office/officeart/2005/8/layout/vList6"/>
    <dgm:cxn modelId="{63A36F3C-6726-4CBC-A522-D085CF65AC98}" type="presOf" srcId="{3315054D-EDC2-4826-A9F3-89C4ECB9AD3B}" destId="{17325F8C-EE24-4104-AF14-16B49DEAB232}" srcOrd="0" destOrd="0" presId="urn:microsoft.com/office/officeart/2005/8/layout/vList6"/>
    <dgm:cxn modelId="{FBCEF02E-1036-458E-BF8F-E079BC0307CB}" type="presParOf" srcId="{17325F8C-EE24-4104-AF14-16B49DEAB232}" destId="{209BAF95-7FD3-4191-9E9B-0A437AA9E7E8}" srcOrd="0" destOrd="0" presId="urn:microsoft.com/office/officeart/2005/8/layout/vList6"/>
    <dgm:cxn modelId="{6E30A523-93C2-4710-BA14-43A6A5E4C6EA}" type="presParOf" srcId="{209BAF95-7FD3-4191-9E9B-0A437AA9E7E8}" destId="{610DB590-1E75-47C5-A006-BD9F02FC4FFA}" srcOrd="0" destOrd="0" presId="urn:microsoft.com/office/officeart/2005/8/layout/vList6"/>
    <dgm:cxn modelId="{25B38958-C304-4D6D-868E-7755927F04A3}" type="presParOf" srcId="{209BAF95-7FD3-4191-9E9B-0A437AA9E7E8}" destId="{15BB4E34-BB8C-465F-9EA2-57205371A07E}" srcOrd="1" destOrd="0" presId="urn:microsoft.com/office/officeart/2005/8/layout/vList6"/>
    <dgm:cxn modelId="{E7876C68-7799-4AAC-8156-13CA36BDB17C}" type="presParOf" srcId="{17325F8C-EE24-4104-AF14-16B49DEAB232}" destId="{F0D68465-F9E4-4B95-BF03-AF641F4E172A}" srcOrd="1" destOrd="0" presId="urn:microsoft.com/office/officeart/2005/8/layout/vList6"/>
    <dgm:cxn modelId="{B14CD93D-6224-4A47-B23E-DD5F02B2C20C}" type="presParOf" srcId="{17325F8C-EE24-4104-AF14-16B49DEAB232}" destId="{A2906463-AB05-47B5-B4FF-C1D923695947}" srcOrd="2" destOrd="0" presId="urn:microsoft.com/office/officeart/2005/8/layout/vList6"/>
    <dgm:cxn modelId="{8E1F52CE-33BA-4D1C-9972-1B5A37C35E94}" type="presParOf" srcId="{A2906463-AB05-47B5-B4FF-C1D923695947}" destId="{0AA4DDB0-2A07-4EEE-9283-D06AEFC27AFB}" srcOrd="0" destOrd="0" presId="urn:microsoft.com/office/officeart/2005/8/layout/vList6"/>
    <dgm:cxn modelId="{F3FBC83A-B753-4B32-89C4-C55FA2C86A26}" type="presParOf" srcId="{A2906463-AB05-47B5-B4FF-C1D923695947}" destId="{97B675F1-A49E-4572-9BA2-0C6651AD97D4}"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A24928-3257-41A6-A404-4CA62190C37E}">
      <dsp:nvSpPr>
        <dsp:cNvPr id="0" name=""/>
        <dsp:cNvSpPr/>
      </dsp:nvSpPr>
      <dsp:spPr>
        <a:xfrm>
          <a:off x="1132" y="0"/>
          <a:ext cx="2943607" cy="4702629"/>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kern="1200" dirty="0" smtClean="0"/>
            <a:t>Migration </a:t>
          </a:r>
          <a:endParaRPr lang="en-US" sz="3600" kern="1200" dirty="0"/>
        </a:p>
      </dsp:txBody>
      <dsp:txXfrm>
        <a:off x="1132" y="0"/>
        <a:ext cx="2943607" cy="1410788"/>
      </dsp:txXfrm>
    </dsp:sp>
    <dsp:sp modelId="{9D932D7C-AADF-40B7-8867-973227217383}">
      <dsp:nvSpPr>
        <dsp:cNvPr id="0" name=""/>
        <dsp:cNvSpPr/>
      </dsp:nvSpPr>
      <dsp:spPr>
        <a:xfrm>
          <a:off x="295492" y="1410788"/>
          <a:ext cx="2354886" cy="3056708"/>
        </a:xfrm>
        <a:prstGeom prst="roundRect">
          <a:avLst>
            <a:gd name="adj" fmla="val 10000"/>
          </a:avLst>
        </a:prstGeom>
        <a:gradFill rotWithShape="0">
          <a:gsLst>
            <a:gs pos="0">
              <a:schemeClr val="accent3">
                <a:hueOff val="0"/>
                <a:satOff val="0"/>
                <a:lumOff val="0"/>
                <a:alphaOff val="0"/>
                <a:tint val="64000"/>
                <a:lumMod val="118000"/>
              </a:schemeClr>
            </a:gs>
            <a:gs pos="100000">
              <a:schemeClr val="accent3">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57150" rIns="76200" bIns="57150" numCol="1" spcCol="1270" anchor="ctr" anchorCtr="0">
          <a:noAutofit/>
        </a:bodyPr>
        <a:lstStyle/>
        <a:p>
          <a:pPr lvl="0" algn="ctr" defTabSz="1333500">
            <a:lnSpc>
              <a:spcPct val="90000"/>
            </a:lnSpc>
            <a:spcBef>
              <a:spcPct val="0"/>
            </a:spcBef>
            <a:spcAft>
              <a:spcPct val="35000"/>
            </a:spcAft>
          </a:pPr>
          <a:r>
            <a:rPr lang="en-US" sz="3000" kern="1200" dirty="0" smtClean="0"/>
            <a:t>Movement of people from one location to another. </a:t>
          </a:r>
          <a:endParaRPr lang="en-US" sz="3000" kern="1200" dirty="0"/>
        </a:p>
      </dsp:txBody>
      <dsp:txXfrm>
        <a:off x="364464" y="1479760"/>
        <a:ext cx="2216942" cy="2918764"/>
      </dsp:txXfrm>
    </dsp:sp>
    <dsp:sp modelId="{50ABE5DE-F2DD-477E-B6D1-D1AAA81C3A16}">
      <dsp:nvSpPr>
        <dsp:cNvPr id="0" name=""/>
        <dsp:cNvSpPr/>
      </dsp:nvSpPr>
      <dsp:spPr>
        <a:xfrm>
          <a:off x="3165510" y="0"/>
          <a:ext cx="2943607" cy="4702629"/>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kern="1200" dirty="0" smtClean="0"/>
            <a:t>Immigration </a:t>
          </a:r>
          <a:endParaRPr lang="en-US" sz="3600" kern="1200" dirty="0"/>
        </a:p>
      </dsp:txBody>
      <dsp:txXfrm>
        <a:off x="3165510" y="0"/>
        <a:ext cx="2943607" cy="1410788"/>
      </dsp:txXfrm>
    </dsp:sp>
    <dsp:sp modelId="{D639CD74-6868-444B-9E8C-1C2F575A6E87}">
      <dsp:nvSpPr>
        <dsp:cNvPr id="0" name=""/>
        <dsp:cNvSpPr/>
      </dsp:nvSpPr>
      <dsp:spPr>
        <a:xfrm>
          <a:off x="3459870" y="1410788"/>
          <a:ext cx="2354886" cy="3056708"/>
        </a:xfrm>
        <a:prstGeom prst="roundRect">
          <a:avLst>
            <a:gd name="adj" fmla="val 10000"/>
          </a:avLst>
        </a:prstGeom>
        <a:gradFill rotWithShape="0">
          <a:gsLst>
            <a:gs pos="0">
              <a:schemeClr val="accent3">
                <a:hueOff val="3283952"/>
                <a:satOff val="-25316"/>
                <a:lumOff val="686"/>
                <a:alphaOff val="0"/>
                <a:tint val="64000"/>
                <a:lumMod val="118000"/>
              </a:schemeClr>
            </a:gs>
            <a:gs pos="100000">
              <a:schemeClr val="accent3">
                <a:hueOff val="3283952"/>
                <a:satOff val="-25316"/>
                <a:lumOff val="686"/>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57150" rIns="76200" bIns="57150" numCol="1" spcCol="1270" anchor="ctr" anchorCtr="0">
          <a:noAutofit/>
        </a:bodyPr>
        <a:lstStyle/>
        <a:p>
          <a:pPr lvl="0" algn="ctr" defTabSz="1333500">
            <a:lnSpc>
              <a:spcPct val="90000"/>
            </a:lnSpc>
            <a:spcBef>
              <a:spcPct val="0"/>
            </a:spcBef>
            <a:spcAft>
              <a:spcPct val="35000"/>
            </a:spcAft>
          </a:pPr>
          <a:r>
            <a:rPr lang="en-US" sz="3000" kern="1200" dirty="0" smtClean="0"/>
            <a:t>Process of arrival of people, to a country.</a:t>
          </a:r>
          <a:endParaRPr lang="en-US" sz="3000" kern="1200" dirty="0"/>
        </a:p>
      </dsp:txBody>
      <dsp:txXfrm>
        <a:off x="3528842" y="1479760"/>
        <a:ext cx="2216942" cy="2918764"/>
      </dsp:txXfrm>
    </dsp:sp>
    <dsp:sp modelId="{C9BF2D06-3354-435C-82AB-AEB003AD79EA}">
      <dsp:nvSpPr>
        <dsp:cNvPr id="0" name=""/>
        <dsp:cNvSpPr/>
      </dsp:nvSpPr>
      <dsp:spPr>
        <a:xfrm>
          <a:off x="6329888" y="0"/>
          <a:ext cx="2943607" cy="4702629"/>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kern="1200" dirty="0" smtClean="0"/>
            <a:t>Emigration </a:t>
          </a:r>
          <a:endParaRPr lang="en-US" sz="3600" kern="1200" dirty="0"/>
        </a:p>
      </dsp:txBody>
      <dsp:txXfrm>
        <a:off x="6329888" y="0"/>
        <a:ext cx="2943607" cy="1410788"/>
      </dsp:txXfrm>
    </dsp:sp>
    <dsp:sp modelId="{E4A7EFF2-79B7-4BD1-9355-DC32F9FADF41}">
      <dsp:nvSpPr>
        <dsp:cNvPr id="0" name=""/>
        <dsp:cNvSpPr/>
      </dsp:nvSpPr>
      <dsp:spPr>
        <a:xfrm>
          <a:off x="6624249" y="1410788"/>
          <a:ext cx="2354886" cy="3056708"/>
        </a:xfrm>
        <a:prstGeom prst="roundRect">
          <a:avLst>
            <a:gd name="adj" fmla="val 10000"/>
          </a:avLst>
        </a:prstGeom>
        <a:gradFill rotWithShape="0">
          <a:gsLst>
            <a:gs pos="0">
              <a:schemeClr val="accent3">
                <a:hueOff val="6567904"/>
                <a:satOff val="-50632"/>
                <a:lumOff val="1373"/>
                <a:alphaOff val="0"/>
                <a:tint val="64000"/>
                <a:lumMod val="118000"/>
              </a:schemeClr>
            </a:gs>
            <a:gs pos="100000">
              <a:schemeClr val="accent3">
                <a:hueOff val="6567904"/>
                <a:satOff val="-50632"/>
                <a:lumOff val="1373"/>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57150" rIns="76200" bIns="57150" numCol="1" spcCol="1270" anchor="ctr" anchorCtr="0">
          <a:noAutofit/>
        </a:bodyPr>
        <a:lstStyle/>
        <a:p>
          <a:pPr lvl="0" algn="ctr" defTabSz="1333500">
            <a:lnSpc>
              <a:spcPct val="90000"/>
            </a:lnSpc>
            <a:spcBef>
              <a:spcPct val="0"/>
            </a:spcBef>
            <a:spcAft>
              <a:spcPct val="35000"/>
            </a:spcAft>
          </a:pPr>
          <a:r>
            <a:rPr lang="en-US" sz="3000" kern="1200" dirty="0" smtClean="0"/>
            <a:t>The movement of people leaving one country.  </a:t>
          </a:r>
          <a:endParaRPr lang="en-US" sz="3000" kern="1200" dirty="0"/>
        </a:p>
      </dsp:txBody>
      <dsp:txXfrm>
        <a:off x="6693221" y="1479760"/>
        <a:ext cx="2216942" cy="29187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BB4E34-BB8C-465F-9EA2-57205371A07E}">
      <dsp:nvSpPr>
        <dsp:cNvPr id="0" name=""/>
        <dsp:cNvSpPr/>
      </dsp:nvSpPr>
      <dsp:spPr>
        <a:xfrm>
          <a:off x="4079965" y="526"/>
          <a:ext cx="6119948" cy="2053745"/>
        </a:xfrm>
        <a:prstGeom prst="rightArrow">
          <a:avLst>
            <a:gd name="adj1" fmla="val 75000"/>
            <a:gd name="adj2" fmla="val 50000"/>
          </a:avLst>
        </a:prstGeom>
        <a:solidFill>
          <a:schemeClr val="accent4">
            <a:alpha val="90000"/>
            <a:tint val="55000"/>
            <a:hueOff val="0"/>
            <a:satOff val="0"/>
            <a:lumOff val="0"/>
            <a:alphaOff val="0"/>
          </a:schemeClr>
        </a:solidFill>
        <a:ln w="9525" cap="rnd" cmpd="sng" algn="ctr">
          <a:solidFill>
            <a:schemeClr val="l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780" tIns="17780" rIns="17780" bIns="17780" numCol="1" spcCol="1270" anchor="t" anchorCtr="0">
          <a:noAutofit/>
        </a:bodyPr>
        <a:lstStyle/>
        <a:p>
          <a:pPr marL="285750" lvl="1" indent="-285750" algn="l" defTabSz="1244600">
            <a:lnSpc>
              <a:spcPct val="90000"/>
            </a:lnSpc>
            <a:spcBef>
              <a:spcPct val="0"/>
            </a:spcBef>
            <a:spcAft>
              <a:spcPct val="15000"/>
            </a:spcAft>
            <a:buChar char="••"/>
          </a:pPr>
          <a:r>
            <a:rPr lang="en-US" sz="2800" kern="1200" dirty="0" smtClean="0"/>
            <a:t>Proper infrastructure</a:t>
          </a:r>
          <a:endParaRPr lang="en-US" sz="2800" kern="1200" dirty="0"/>
        </a:p>
        <a:p>
          <a:pPr marL="285750" lvl="1" indent="-285750" algn="l" defTabSz="1244600">
            <a:lnSpc>
              <a:spcPct val="90000"/>
            </a:lnSpc>
            <a:spcBef>
              <a:spcPct val="0"/>
            </a:spcBef>
            <a:spcAft>
              <a:spcPct val="15000"/>
            </a:spcAft>
            <a:buChar char="••"/>
          </a:pPr>
          <a:r>
            <a:rPr lang="en-US" sz="2800" kern="1200" dirty="0" smtClean="0"/>
            <a:t>Availability of social facilities.</a:t>
          </a:r>
          <a:endParaRPr lang="en-US" sz="2800" kern="1200" dirty="0"/>
        </a:p>
        <a:p>
          <a:pPr marL="285750" lvl="1" indent="-285750" algn="l" defTabSz="1244600">
            <a:lnSpc>
              <a:spcPct val="90000"/>
            </a:lnSpc>
            <a:spcBef>
              <a:spcPct val="0"/>
            </a:spcBef>
            <a:spcAft>
              <a:spcPct val="15000"/>
            </a:spcAft>
            <a:buChar char="••"/>
          </a:pPr>
          <a:r>
            <a:rPr lang="en-US" sz="2800" kern="1200" dirty="0" smtClean="0"/>
            <a:t>Availability of jobs.</a:t>
          </a:r>
          <a:endParaRPr lang="en-US" sz="2800" kern="1200" dirty="0"/>
        </a:p>
      </dsp:txBody>
      <dsp:txXfrm>
        <a:off x="4079965" y="257244"/>
        <a:ext cx="5349794" cy="1540309"/>
      </dsp:txXfrm>
    </dsp:sp>
    <dsp:sp modelId="{610DB590-1E75-47C5-A006-BD9F02FC4FFA}">
      <dsp:nvSpPr>
        <dsp:cNvPr id="0" name=""/>
        <dsp:cNvSpPr/>
      </dsp:nvSpPr>
      <dsp:spPr>
        <a:xfrm>
          <a:off x="0" y="526"/>
          <a:ext cx="4079965" cy="2053745"/>
        </a:xfrm>
        <a:prstGeom prst="roundRect">
          <a:avLst/>
        </a:prstGeom>
        <a:gradFill rotWithShape="0">
          <a:gsLst>
            <a:gs pos="0">
              <a:schemeClr val="accent4">
                <a:shade val="50000"/>
                <a:hueOff val="0"/>
                <a:satOff val="0"/>
                <a:lumOff val="0"/>
                <a:alphaOff val="0"/>
                <a:tint val="64000"/>
                <a:lumMod val="118000"/>
              </a:schemeClr>
            </a:gs>
            <a:gs pos="100000">
              <a:schemeClr val="accent4">
                <a:shade val="50000"/>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0980" tIns="110490" rIns="220980" bIns="110490" numCol="1" spcCol="1270" anchor="ctr" anchorCtr="0">
          <a:noAutofit/>
        </a:bodyPr>
        <a:lstStyle/>
        <a:p>
          <a:pPr lvl="0" algn="ctr" defTabSz="2578100">
            <a:lnSpc>
              <a:spcPct val="90000"/>
            </a:lnSpc>
            <a:spcBef>
              <a:spcPct val="0"/>
            </a:spcBef>
            <a:spcAft>
              <a:spcPct val="35000"/>
            </a:spcAft>
          </a:pPr>
          <a:r>
            <a:rPr lang="en-US" sz="5800" kern="1200" dirty="0" smtClean="0"/>
            <a:t>Pull factors</a:t>
          </a:r>
          <a:endParaRPr lang="en-US" sz="5800" kern="1200" dirty="0"/>
        </a:p>
      </dsp:txBody>
      <dsp:txXfrm>
        <a:off x="100256" y="100782"/>
        <a:ext cx="3879453" cy="1853233"/>
      </dsp:txXfrm>
    </dsp:sp>
    <dsp:sp modelId="{97B675F1-A49E-4572-9BA2-0C6651AD97D4}">
      <dsp:nvSpPr>
        <dsp:cNvPr id="0" name=""/>
        <dsp:cNvSpPr/>
      </dsp:nvSpPr>
      <dsp:spPr>
        <a:xfrm>
          <a:off x="4079965" y="2259646"/>
          <a:ext cx="6119948" cy="2053745"/>
        </a:xfrm>
        <a:prstGeom prst="rightArrow">
          <a:avLst>
            <a:gd name="adj1" fmla="val 75000"/>
            <a:gd name="adj2" fmla="val 50000"/>
          </a:avLst>
        </a:prstGeom>
        <a:solidFill>
          <a:schemeClr val="accent4">
            <a:alpha val="90000"/>
            <a:tint val="55000"/>
            <a:hueOff val="0"/>
            <a:satOff val="0"/>
            <a:lumOff val="0"/>
            <a:alphaOff val="0"/>
          </a:schemeClr>
        </a:solidFill>
        <a:ln w="9525" cap="rnd" cmpd="sng" algn="ctr">
          <a:solidFill>
            <a:schemeClr val="l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780" tIns="17780" rIns="17780" bIns="17780" numCol="1" spcCol="1270" anchor="t" anchorCtr="0">
          <a:noAutofit/>
        </a:bodyPr>
        <a:lstStyle/>
        <a:p>
          <a:pPr marL="285750" lvl="1" indent="-285750" algn="l" defTabSz="1244600">
            <a:lnSpc>
              <a:spcPct val="90000"/>
            </a:lnSpc>
            <a:spcBef>
              <a:spcPct val="0"/>
            </a:spcBef>
            <a:spcAft>
              <a:spcPct val="15000"/>
            </a:spcAft>
            <a:buChar char="••"/>
          </a:pPr>
          <a:r>
            <a:rPr lang="en-US" sz="2800" kern="1200" dirty="0" smtClean="0"/>
            <a:t>Scarcity of jobs </a:t>
          </a:r>
          <a:endParaRPr lang="en-US" sz="2800" kern="1200" dirty="0"/>
        </a:p>
        <a:p>
          <a:pPr marL="285750" lvl="1" indent="-285750" algn="l" defTabSz="1244600">
            <a:lnSpc>
              <a:spcPct val="90000"/>
            </a:lnSpc>
            <a:spcBef>
              <a:spcPct val="0"/>
            </a:spcBef>
            <a:spcAft>
              <a:spcPct val="15000"/>
            </a:spcAft>
            <a:buChar char="••"/>
          </a:pPr>
          <a:r>
            <a:rPr lang="en-US" sz="2800" kern="1200" dirty="0" smtClean="0"/>
            <a:t>Poor facilities </a:t>
          </a:r>
          <a:endParaRPr lang="en-US" sz="2800" kern="1200" dirty="0"/>
        </a:p>
        <a:p>
          <a:pPr marL="285750" lvl="1" indent="-285750" algn="l" defTabSz="1244600">
            <a:lnSpc>
              <a:spcPct val="90000"/>
            </a:lnSpc>
            <a:spcBef>
              <a:spcPct val="0"/>
            </a:spcBef>
            <a:spcAft>
              <a:spcPct val="15000"/>
            </a:spcAft>
            <a:buChar char="••"/>
          </a:pPr>
          <a:r>
            <a:rPr lang="en-US" sz="2800" kern="1200" dirty="0" smtClean="0"/>
            <a:t>Poor education.</a:t>
          </a:r>
          <a:endParaRPr lang="en-US" sz="2800" kern="1200" dirty="0"/>
        </a:p>
      </dsp:txBody>
      <dsp:txXfrm>
        <a:off x="4079965" y="2516364"/>
        <a:ext cx="5349794" cy="1540309"/>
      </dsp:txXfrm>
    </dsp:sp>
    <dsp:sp modelId="{0AA4DDB0-2A07-4EEE-9283-D06AEFC27AFB}">
      <dsp:nvSpPr>
        <dsp:cNvPr id="0" name=""/>
        <dsp:cNvSpPr/>
      </dsp:nvSpPr>
      <dsp:spPr>
        <a:xfrm>
          <a:off x="0" y="2259646"/>
          <a:ext cx="4079965" cy="2053745"/>
        </a:xfrm>
        <a:prstGeom prst="roundRect">
          <a:avLst/>
        </a:prstGeom>
        <a:gradFill rotWithShape="0">
          <a:gsLst>
            <a:gs pos="0">
              <a:schemeClr val="accent4">
                <a:shade val="50000"/>
                <a:hueOff val="-200866"/>
                <a:satOff val="-2944"/>
                <a:lumOff val="40343"/>
                <a:alphaOff val="0"/>
                <a:tint val="64000"/>
                <a:lumMod val="118000"/>
              </a:schemeClr>
            </a:gs>
            <a:gs pos="100000">
              <a:schemeClr val="accent4">
                <a:shade val="50000"/>
                <a:hueOff val="-200866"/>
                <a:satOff val="-2944"/>
                <a:lumOff val="40343"/>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0980" tIns="110490" rIns="220980" bIns="110490" numCol="1" spcCol="1270" anchor="ctr" anchorCtr="0">
          <a:noAutofit/>
        </a:bodyPr>
        <a:lstStyle/>
        <a:p>
          <a:pPr lvl="0" algn="ctr" defTabSz="2578100">
            <a:lnSpc>
              <a:spcPct val="90000"/>
            </a:lnSpc>
            <a:spcBef>
              <a:spcPct val="0"/>
            </a:spcBef>
            <a:spcAft>
              <a:spcPct val="35000"/>
            </a:spcAft>
          </a:pPr>
          <a:r>
            <a:rPr lang="en-US" sz="5800" kern="1200" dirty="0" smtClean="0"/>
            <a:t>Push Factors </a:t>
          </a:r>
          <a:endParaRPr lang="en-US" sz="5800" kern="1200" dirty="0"/>
        </a:p>
      </dsp:txBody>
      <dsp:txXfrm>
        <a:off x="100256" y="2359902"/>
        <a:ext cx="3879453" cy="1853233"/>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D20E275-AB7E-4E4F-A365-DB50292D62A0}" type="datetimeFigureOut">
              <a:rPr lang="en-US" smtClean="0"/>
              <a:t>9/26/2023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6370F4-E2E8-47EF-99D4-AB85209C528B}" type="slidenum">
              <a:rPr lang="en-US" smtClean="0"/>
              <a:t>‹#›</a:t>
            </a:fld>
            <a:endParaRPr lang="en-US"/>
          </a:p>
        </p:txBody>
      </p:sp>
    </p:spTree>
    <p:extLst>
      <p:ext uri="{BB962C8B-B14F-4D97-AF65-F5344CB8AC3E}">
        <p14:creationId xmlns:p14="http://schemas.microsoft.com/office/powerpoint/2010/main" val="429377738"/>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8D20E275-AB7E-4E4F-A365-DB50292D62A0}" type="datetimeFigureOut">
              <a:rPr lang="en-US" smtClean="0"/>
              <a:t>9/26/2023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6370F4-E2E8-47EF-99D4-AB85209C528B}" type="slidenum">
              <a:rPr lang="en-US" smtClean="0"/>
              <a:t>‹#›</a:t>
            </a:fld>
            <a:endParaRPr lang="en-US"/>
          </a:p>
        </p:txBody>
      </p:sp>
    </p:spTree>
    <p:extLst>
      <p:ext uri="{BB962C8B-B14F-4D97-AF65-F5344CB8AC3E}">
        <p14:creationId xmlns:p14="http://schemas.microsoft.com/office/powerpoint/2010/main" val="943239496"/>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D20E275-AB7E-4E4F-A365-DB50292D62A0}" type="datetimeFigureOut">
              <a:rPr lang="en-US" smtClean="0"/>
              <a:t>9/26/2023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6370F4-E2E8-47EF-99D4-AB85209C528B}" type="slidenum">
              <a:rPr lang="en-US" smtClean="0"/>
              <a:t>‹#›</a:t>
            </a:fld>
            <a:endParaRPr lang="en-US"/>
          </a:p>
        </p:txBody>
      </p:sp>
    </p:spTree>
    <p:extLst>
      <p:ext uri="{BB962C8B-B14F-4D97-AF65-F5344CB8AC3E}">
        <p14:creationId xmlns:p14="http://schemas.microsoft.com/office/powerpoint/2010/main" val="3595422313"/>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D20E275-AB7E-4E4F-A365-DB50292D62A0}" type="datetimeFigureOut">
              <a:rPr lang="en-US" smtClean="0"/>
              <a:t>9/26/2023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6370F4-E2E8-47EF-99D4-AB85209C528B}" type="slidenum">
              <a:rPr lang="en-US" smtClean="0"/>
              <a:t>‹#›</a:t>
            </a:fld>
            <a:endParaRPr lang="en-US"/>
          </a:p>
        </p:txBody>
      </p:sp>
    </p:spTree>
    <p:extLst>
      <p:ext uri="{BB962C8B-B14F-4D97-AF65-F5344CB8AC3E}">
        <p14:creationId xmlns:p14="http://schemas.microsoft.com/office/powerpoint/2010/main" val="4014013618"/>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D20E275-AB7E-4E4F-A365-DB50292D62A0}" type="datetimeFigureOut">
              <a:rPr lang="en-US" smtClean="0"/>
              <a:t>9/26/2023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6370F4-E2E8-47EF-99D4-AB85209C528B}" type="slidenum">
              <a:rPr lang="en-US" smtClean="0"/>
              <a:t>‹#›</a:t>
            </a:fld>
            <a:endParaRPr lang="en-US"/>
          </a:p>
        </p:txBody>
      </p:sp>
    </p:spTree>
    <p:extLst>
      <p:ext uri="{BB962C8B-B14F-4D97-AF65-F5344CB8AC3E}">
        <p14:creationId xmlns:p14="http://schemas.microsoft.com/office/powerpoint/2010/main" val="2587741199"/>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8D20E275-AB7E-4E4F-A365-DB50292D62A0}" type="datetimeFigureOut">
              <a:rPr lang="en-US" smtClean="0"/>
              <a:t>9/26/2023</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6A6370F4-E2E8-47EF-99D4-AB85209C528B}" type="slidenum">
              <a:rPr lang="en-US" smtClean="0"/>
              <a:t>‹#›</a:t>
            </a:fld>
            <a:endParaRPr lang="en-US"/>
          </a:p>
        </p:txBody>
      </p:sp>
    </p:spTree>
    <p:extLst>
      <p:ext uri="{BB962C8B-B14F-4D97-AF65-F5344CB8AC3E}">
        <p14:creationId xmlns:p14="http://schemas.microsoft.com/office/powerpoint/2010/main" val="2546665458"/>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8D20E275-AB7E-4E4F-A365-DB50292D62A0}" type="datetimeFigureOut">
              <a:rPr lang="en-US" smtClean="0"/>
              <a:t>9/26/2023</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6A6370F4-E2E8-47EF-99D4-AB85209C528B}" type="slidenum">
              <a:rPr lang="en-US" smtClean="0"/>
              <a:t>‹#›</a:t>
            </a:fld>
            <a:endParaRPr lang="en-US"/>
          </a:p>
        </p:txBody>
      </p:sp>
    </p:spTree>
    <p:extLst>
      <p:ext uri="{BB962C8B-B14F-4D97-AF65-F5344CB8AC3E}">
        <p14:creationId xmlns:p14="http://schemas.microsoft.com/office/powerpoint/2010/main" val="4159713260"/>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8D20E275-AB7E-4E4F-A365-DB50292D62A0}" type="datetimeFigureOut">
              <a:rPr lang="en-US" smtClean="0"/>
              <a:t>9/26/2023</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6A6370F4-E2E8-47EF-99D4-AB85209C528B}" type="slidenum">
              <a:rPr lang="en-US" smtClean="0"/>
              <a:t>‹#›</a:t>
            </a:fld>
            <a:endParaRPr lang="en-US"/>
          </a:p>
        </p:txBody>
      </p:sp>
    </p:spTree>
    <p:extLst>
      <p:ext uri="{BB962C8B-B14F-4D97-AF65-F5344CB8AC3E}">
        <p14:creationId xmlns:p14="http://schemas.microsoft.com/office/powerpoint/2010/main" val="4082220020"/>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8D20E275-AB7E-4E4F-A365-DB50292D62A0}" type="datetimeFigureOut">
              <a:rPr lang="en-US" smtClean="0"/>
              <a:t>9/26/2023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6370F4-E2E8-47EF-99D4-AB85209C528B}" type="slidenum">
              <a:rPr lang="en-US" smtClean="0"/>
              <a:t>‹#›</a:t>
            </a:fld>
            <a:endParaRPr lang="en-US"/>
          </a:p>
        </p:txBody>
      </p:sp>
    </p:spTree>
    <p:extLst>
      <p:ext uri="{BB962C8B-B14F-4D97-AF65-F5344CB8AC3E}">
        <p14:creationId xmlns:p14="http://schemas.microsoft.com/office/powerpoint/2010/main" val="2504007527"/>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8D20E275-AB7E-4E4F-A365-DB50292D62A0}" type="datetimeFigureOut">
              <a:rPr lang="en-US" smtClean="0"/>
              <a:t>9/26/2023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6370F4-E2E8-47EF-99D4-AB85209C528B}" type="slidenum">
              <a:rPr lang="en-US" smtClean="0"/>
              <a:t>‹#›</a:t>
            </a:fld>
            <a:endParaRPr lang="en-US"/>
          </a:p>
        </p:txBody>
      </p:sp>
    </p:spTree>
    <p:extLst>
      <p:ext uri="{BB962C8B-B14F-4D97-AF65-F5344CB8AC3E}">
        <p14:creationId xmlns:p14="http://schemas.microsoft.com/office/powerpoint/2010/main" val="2285442987"/>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8D20E275-AB7E-4E4F-A365-DB50292D62A0}" type="datetimeFigureOut">
              <a:rPr lang="en-US" smtClean="0"/>
              <a:t>9/26/2023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6370F4-E2E8-47EF-99D4-AB85209C528B}" type="slidenum">
              <a:rPr lang="en-US" smtClean="0"/>
              <a:t>‹#›</a:t>
            </a:fld>
            <a:endParaRPr lang="en-US"/>
          </a:p>
        </p:txBody>
      </p:sp>
    </p:spTree>
    <p:extLst>
      <p:ext uri="{BB962C8B-B14F-4D97-AF65-F5344CB8AC3E}">
        <p14:creationId xmlns:p14="http://schemas.microsoft.com/office/powerpoint/2010/main" val="1912865889"/>
      </p:ext>
    </p:extLst>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8D20E275-AB7E-4E4F-A365-DB50292D62A0}" type="datetimeFigureOut">
              <a:rPr lang="en-US" smtClean="0"/>
              <a:t>9/26/2023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6370F4-E2E8-47EF-99D4-AB85209C528B}"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141988440"/>
      </p:ext>
    </p:extLst>
  </p:cSld>
  <p:clrMapOvr>
    <a:masterClrMapping/>
  </p:clrMapOvr>
  <p:transition spd="slow">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D20E275-AB7E-4E4F-A365-DB50292D62A0}" type="datetimeFigureOut">
              <a:rPr lang="en-US" smtClean="0"/>
              <a:t>9/26/2023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6370F4-E2E8-47EF-99D4-AB85209C528B}" type="slidenum">
              <a:rPr lang="en-US" smtClean="0"/>
              <a:t>‹#›</a:t>
            </a:fld>
            <a:endParaRPr lang="en-US"/>
          </a:p>
        </p:txBody>
      </p:sp>
    </p:spTree>
    <p:extLst>
      <p:ext uri="{BB962C8B-B14F-4D97-AF65-F5344CB8AC3E}">
        <p14:creationId xmlns:p14="http://schemas.microsoft.com/office/powerpoint/2010/main" val="1049084390"/>
      </p:ext>
    </p:extLst>
  </p:cSld>
  <p:clrMapOvr>
    <a:masterClrMapping/>
  </p:clrMapOvr>
  <p:transition spd="slow">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D20E275-AB7E-4E4F-A365-DB50292D62A0}" type="datetimeFigureOut">
              <a:rPr lang="en-US" smtClean="0"/>
              <a:t>9/26/2023</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6370F4-E2E8-47EF-99D4-AB85209C528B}" type="slidenum">
              <a:rPr lang="en-US" smtClean="0"/>
              <a:t>‹#›</a:t>
            </a:fld>
            <a:endParaRPr lang="en-US"/>
          </a:p>
        </p:txBody>
      </p:sp>
    </p:spTree>
    <p:extLst>
      <p:ext uri="{BB962C8B-B14F-4D97-AF65-F5344CB8AC3E}">
        <p14:creationId xmlns:p14="http://schemas.microsoft.com/office/powerpoint/2010/main" val="3652439009"/>
      </p:ext>
    </p:extLst>
  </p:cSld>
  <p:clrMapOvr>
    <a:masterClrMapping/>
  </p:clrMapOvr>
  <p:transition spd="slow">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D20E275-AB7E-4E4F-A365-DB50292D62A0}" type="datetimeFigureOut">
              <a:rPr lang="en-US" smtClean="0"/>
              <a:t>9/26/2023</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6370F4-E2E8-47EF-99D4-AB85209C528B}" type="slidenum">
              <a:rPr lang="en-US" smtClean="0"/>
              <a:t>‹#›</a:t>
            </a:fld>
            <a:endParaRPr lang="en-US"/>
          </a:p>
        </p:txBody>
      </p:sp>
    </p:spTree>
    <p:extLst>
      <p:ext uri="{BB962C8B-B14F-4D97-AF65-F5344CB8AC3E}">
        <p14:creationId xmlns:p14="http://schemas.microsoft.com/office/powerpoint/2010/main" val="3350239934"/>
      </p:ext>
    </p:extLst>
  </p:cSld>
  <p:clrMapOvr>
    <a:masterClrMapping/>
  </p:clrMapOvr>
  <p:transition spd="slow">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D20E275-AB7E-4E4F-A365-DB50292D62A0}" type="datetimeFigureOut">
              <a:rPr lang="en-US" smtClean="0"/>
              <a:t>9/26/2023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6370F4-E2E8-47EF-99D4-AB85209C528B}" type="slidenum">
              <a:rPr lang="en-US" smtClean="0"/>
              <a:t>‹#›</a:t>
            </a:fld>
            <a:endParaRPr lang="en-US"/>
          </a:p>
        </p:txBody>
      </p:sp>
    </p:spTree>
    <p:extLst>
      <p:ext uri="{BB962C8B-B14F-4D97-AF65-F5344CB8AC3E}">
        <p14:creationId xmlns:p14="http://schemas.microsoft.com/office/powerpoint/2010/main" val="2178587472"/>
      </p:ext>
    </p:extLst>
  </p:cSld>
  <p:clrMapOvr>
    <a:masterClrMapping/>
  </p:clrMapOvr>
  <p:transition spd="slow">
    <p:push di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D20E275-AB7E-4E4F-A365-DB50292D62A0}" type="datetimeFigureOut">
              <a:rPr lang="en-US" smtClean="0"/>
              <a:t>9/26/2023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6370F4-E2E8-47EF-99D4-AB85209C528B}" type="slidenum">
              <a:rPr lang="en-US" smtClean="0"/>
              <a:t>‹#›</a:t>
            </a:fld>
            <a:endParaRPr lang="en-US"/>
          </a:p>
        </p:txBody>
      </p:sp>
    </p:spTree>
    <p:extLst>
      <p:ext uri="{BB962C8B-B14F-4D97-AF65-F5344CB8AC3E}">
        <p14:creationId xmlns:p14="http://schemas.microsoft.com/office/powerpoint/2010/main" val="1221482544"/>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8D20E275-AB7E-4E4F-A365-DB50292D62A0}" type="datetimeFigureOut">
              <a:rPr lang="en-US" smtClean="0"/>
              <a:t>9/26/2023</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A6370F4-E2E8-47EF-99D4-AB85209C528B}" type="slidenum">
              <a:rPr lang="en-US" smtClean="0"/>
              <a:t>‹#›</a:t>
            </a:fld>
            <a:endParaRPr lang="en-US"/>
          </a:p>
        </p:txBody>
      </p:sp>
    </p:spTree>
    <p:extLst>
      <p:ext uri="{BB962C8B-B14F-4D97-AF65-F5344CB8AC3E}">
        <p14:creationId xmlns:p14="http://schemas.microsoft.com/office/powerpoint/2010/main" val="245103505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ransition spd="slow">
    <p:push dir="u"/>
  </p:transition>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Population </a:t>
            </a:r>
            <a:endParaRPr lang="en-US" dirty="0"/>
          </a:p>
        </p:txBody>
      </p:sp>
      <p:sp>
        <p:nvSpPr>
          <p:cNvPr id="3" name="Subtitle 2"/>
          <p:cNvSpPr>
            <a:spLocks noGrp="1"/>
          </p:cNvSpPr>
          <p:nvPr>
            <p:ph type="subTitle" idx="1"/>
          </p:nvPr>
        </p:nvSpPr>
        <p:spPr/>
        <p:txBody>
          <a:bodyPr/>
          <a:lstStyle/>
          <a:p>
            <a:r>
              <a:rPr lang="en-US" dirty="0" smtClean="0"/>
              <a:t>Social Studies </a:t>
            </a:r>
            <a:endParaRPr lang="en-US" dirty="0"/>
          </a:p>
        </p:txBody>
      </p:sp>
    </p:spTree>
    <p:extLst>
      <p:ext uri="{BB962C8B-B14F-4D97-AF65-F5344CB8AC3E}">
        <p14:creationId xmlns:p14="http://schemas.microsoft.com/office/powerpoint/2010/main" val="2046406219"/>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population </a:t>
            </a:r>
            <a:endParaRPr lang="en-US" dirty="0"/>
          </a:p>
        </p:txBody>
      </p:sp>
      <p:sp>
        <p:nvSpPr>
          <p:cNvPr id="3" name="Content Placeholder 2"/>
          <p:cNvSpPr>
            <a:spLocks noGrp="1"/>
          </p:cNvSpPr>
          <p:nvPr>
            <p:ph idx="1"/>
          </p:nvPr>
        </p:nvSpPr>
        <p:spPr/>
        <p:txBody>
          <a:bodyPr/>
          <a:lstStyle/>
          <a:p>
            <a:r>
              <a:rPr lang="en-US" dirty="0" smtClean="0"/>
              <a:t>The total number of people living in a specific area at a particular time. </a:t>
            </a:r>
          </a:p>
          <a:p>
            <a:r>
              <a:rPr lang="en-US" dirty="0" smtClean="0"/>
              <a:t>Population is determine by different characteristics such as size, density, ethnic background and religion. </a:t>
            </a:r>
          </a:p>
          <a:p>
            <a:r>
              <a:rPr lang="en-US" dirty="0" smtClean="0"/>
              <a:t>Census is done as a way for the country to know the amount of people living in an area and how they should properly distribute resources. </a:t>
            </a:r>
          </a:p>
          <a:p>
            <a:endParaRPr lang="en-US" dirty="0"/>
          </a:p>
        </p:txBody>
      </p:sp>
    </p:spTree>
    <p:extLst>
      <p:ext uri="{BB962C8B-B14F-4D97-AF65-F5344CB8AC3E}">
        <p14:creationId xmlns:p14="http://schemas.microsoft.com/office/powerpoint/2010/main" val="443470404"/>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Population Density </a:t>
            </a:r>
            <a:endParaRPr lang="en-US" dirty="0"/>
          </a:p>
        </p:txBody>
      </p:sp>
      <p:sp>
        <p:nvSpPr>
          <p:cNvPr id="3" name="Content Placeholder 2"/>
          <p:cNvSpPr>
            <a:spLocks noGrp="1"/>
          </p:cNvSpPr>
          <p:nvPr>
            <p:ph idx="1"/>
          </p:nvPr>
        </p:nvSpPr>
        <p:spPr/>
        <p:txBody>
          <a:bodyPr>
            <a:normAutofit fontScale="92500" lnSpcReduction="10000"/>
          </a:bodyPr>
          <a:lstStyle/>
          <a:p>
            <a:pPr>
              <a:lnSpc>
                <a:spcPct val="150000"/>
              </a:lnSpc>
            </a:pPr>
            <a:r>
              <a:rPr lang="en-US" sz="3200" dirty="0"/>
              <a:t>The number of individuals living within that specific location determines the population density, or the number of individuals divided by the size of the area. Population density can be used to describe the location, growth, and migration of many </a:t>
            </a:r>
            <a:r>
              <a:rPr lang="en-US" sz="3200" dirty="0" smtClean="0"/>
              <a:t>organisms.</a:t>
            </a:r>
            <a:endParaRPr lang="en-US" sz="3200" dirty="0"/>
          </a:p>
        </p:txBody>
      </p:sp>
    </p:spTree>
    <p:extLst>
      <p:ext uri="{BB962C8B-B14F-4D97-AF65-F5344CB8AC3E}">
        <p14:creationId xmlns:p14="http://schemas.microsoft.com/office/powerpoint/2010/main" val="3750770995"/>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Calculation of Population density </a:t>
            </a:r>
            <a:endParaRPr lang="en-US" dirty="0"/>
          </a:p>
        </p:txBody>
      </p:sp>
      <p:sp>
        <p:nvSpPr>
          <p:cNvPr id="3" name="Content Placeholder 2"/>
          <p:cNvSpPr>
            <a:spLocks noGrp="1"/>
          </p:cNvSpPr>
          <p:nvPr>
            <p:ph idx="1"/>
          </p:nvPr>
        </p:nvSpPr>
        <p:spPr/>
        <p:txBody>
          <a:bodyPr/>
          <a:lstStyle/>
          <a:p>
            <a:pPr>
              <a:lnSpc>
                <a:spcPct val="200000"/>
              </a:lnSpc>
            </a:pPr>
            <a:r>
              <a:rPr lang="en-US" dirty="0"/>
              <a:t>To calculate the population density, you will divide the population by the size of the area. </a:t>
            </a:r>
            <a:endParaRPr lang="en-US" dirty="0" smtClean="0"/>
          </a:p>
          <a:p>
            <a:pPr>
              <a:lnSpc>
                <a:spcPct val="200000"/>
              </a:lnSpc>
            </a:pPr>
            <a:r>
              <a:rPr lang="en-US" dirty="0" smtClean="0"/>
              <a:t>Thus</a:t>
            </a:r>
            <a:r>
              <a:rPr lang="en-US" dirty="0"/>
              <a:t>, Population Density = Number of People/Land Area.</a:t>
            </a:r>
          </a:p>
        </p:txBody>
      </p:sp>
    </p:spTree>
    <p:extLst>
      <p:ext uri="{BB962C8B-B14F-4D97-AF65-F5344CB8AC3E}">
        <p14:creationId xmlns:p14="http://schemas.microsoft.com/office/powerpoint/2010/main" val="1271942586"/>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Population Change </a:t>
            </a:r>
            <a:endParaRPr lang="en-US" dirty="0"/>
          </a:p>
        </p:txBody>
      </p:sp>
      <p:sp>
        <p:nvSpPr>
          <p:cNvPr id="3" name="Content Placeholder 2"/>
          <p:cNvSpPr>
            <a:spLocks noGrp="1"/>
          </p:cNvSpPr>
          <p:nvPr>
            <p:ph idx="1"/>
          </p:nvPr>
        </p:nvSpPr>
        <p:spPr/>
        <p:txBody>
          <a:bodyPr/>
          <a:lstStyle/>
          <a:p>
            <a:r>
              <a:rPr lang="en-US" dirty="0" smtClean="0"/>
              <a:t>Many factors influences population change such as; </a:t>
            </a:r>
          </a:p>
          <a:p>
            <a:r>
              <a:rPr lang="en-US" dirty="0" smtClean="0"/>
              <a:t>Births rate </a:t>
            </a:r>
          </a:p>
          <a:p>
            <a:r>
              <a:rPr lang="en-US" dirty="0" smtClean="0"/>
              <a:t>Death rate </a:t>
            </a:r>
          </a:p>
          <a:p>
            <a:r>
              <a:rPr lang="en-US" dirty="0" smtClean="0"/>
              <a:t>Migration </a:t>
            </a:r>
          </a:p>
          <a:p>
            <a:r>
              <a:rPr lang="en-US" dirty="0" smtClean="0"/>
              <a:t>Natural increase. </a:t>
            </a:r>
            <a:endParaRPr lang="en-US" dirty="0"/>
          </a:p>
        </p:txBody>
      </p:sp>
    </p:spTree>
    <p:extLst>
      <p:ext uri="{BB962C8B-B14F-4D97-AF65-F5344CB8AC3E}">
        <p14:creationId xmlns:p14="http://schemas.microsoft.com/office/powerpoint/2010/main" val="1663785338"/>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Birth Rate / Death Rate</a:t>
            </a:r>
            <a:endParaRPr lang="en-US" dirty="0"/>
          </a:p>
        </p:txBody>
      </p:sp>
      <p:sp>
        <p:nvSpPr>
          <p:cNvPr id="3" name="Content Placeholder 2"/>
          <p:cNvSpPr>
            <a:spLocks noGrp="1"/>
          </p:cNvSpPr>
          <p:nvPr>
            <p:ph idx="1"/>
          </p:nvPr>
        </p:nvSpPr>
        <p:spPr>
          <a:xfrm>
            <a:off x="838200" y="1812563"/>
            <a:ext cx="9990909" cy="4627426"/>
          </a:xfrm>
        </p:spPr>
        <p:txBody>
          <a:bodyPr/>
          <a:lstStyle/>
          <a:p>
            <a:pPr>
              <a:buFont typeface="Wingdings" panose="05000000000000000000" pitchFamily="2" charset="2"/>
              <a:buChar char="q"/>
            </a:pPr>
            <a:r>
              <a:rPr lang="en-US" dirty="0" smtClean="0"/>
              <a:t>Birth </a:t>
            </a:r>
            <a:r>
              <a:rPr lang="en-US" dirty="0"/>
              <a:t>rates are expressed as the number of live births per 1,000 </a:t>
            </a:r>
            <a:r>
              <a:rPr lang="en-US" dirty="0" smtClean="0"/>
              <a:t>persons within a population for a year. </a:t>
            </a:r>
          </a:p>
          <a:p>
            <a:pPr>
              <a:buFont typeface="Wingdings" panose="05000000000000000000" pitchFamily="2" charset="2"/>
              <a:buChar char="q"/>
            </a:pPr>
            <a:r>
              <a:rPr lang="en-US" dirty="0" smtClean="0"/>
              <a:t>The </a:t>
            </a:r>
            <a:r>
              <a:rPr lang="en-US" dirty="0"/>
              <a:t>rate may be restricted to births to women of specific age, race, marital status, or geographic </a:t>
            </a:r>
            <a:r>
              <a:rPr lang="en-US" dirty="0" smtClean="0"/>
              <a:t>location. </a:t>
            </a:r>
          </a:p>
          <a:p>
            <a:pPr marL="0" indent="0">
              <a:buNone/>
            </a:pPr>
            <a:endParaRPr lang="en-US" dirty="0"/>
          </a:p>
          <a:p>
            <a:pPr>
              <a:buFont typeface="Wingdings" panose="05000000000000000000" pitchFamily="2" charset="2"/>
              <a:buChar char="q"/>
            </a:pPr>
            <a:r>
              <a:rPr lang="en-US" b="1" dirty="0" smtClean="0"/>
              <a:t>Death rate</a:t>
            </a:r>
            <a:r>
              <a:rPr lang="en-US" dirty="0" smtClean="0"/>
              <a:t>: </a:t>
            </a:r>
          </a:p>
          <a:p>
            <a:pPr>
              <a:buFont typeface="Wingdings" panose="05000000000000000000" pitchFamily="2" charset="2"/>
              <a:buChar char="q"/>
            </a:pPr>
            <a:r>
              <a:rPr lang="en-US" dirty="0" smtClean="0"/>
              <a:t>The number of deaths per 1000 persons occurring within a period of a year, in a particular population. </a:t>
            </a:r>
            <a:endParaRPr lang="en-US" dirty="0"/>
          </a:p>
          <a:p>
            <a:pPr>
              <a:buFont typeface="Wingdings" panose="05000000000000000000" pitchFamily="2" charset="2"/>
              <a:buChar char="q"/>
            </a:pPr>
            <a:endParaRPr lang="en-US" dirty="0"/>
          </a:p>
        </p:txBody>
      </p:sp>
    </p:spTree>
    <p:extLst>
      <p:ext uri="{BB962C8B-B14F-4D97-AF65-F5344CB8AC3E}">
        <p14:creationId xmlns:p14="http://schemas.microsoft.com/office/powerpoint/2010/main" val="971425668"/>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Natural Increase</a:t>
            </a:r>
            <a:endParaRPr lang="en-US" dirty="0"/>
          </a:p>
        </p:txBody>
      </p:sp>
      <p:sp>
        <p:nvSpPr>
          <p:cNvPr id="3" name="Content Placeholder 2"/>
          <p:cNvSpPr>
            <a:spLocks noGrp="1"/>
          </p:cNvSpPr>
          <p:nvPr>
            <p:ph idx="1"/>
          </p:nvPr>
        </p:nvSpPr>
        <p:spPr/>
        <p:txBody>
          <a:bodyPr>
            <a:normAutofit fontScale="85000" lnSpcReduction="20000"/>
          </a:bodyPr>
          <a:lstStyle/>
          <a:p>
            <a:pPr>
              <a:lnSpc>
                <a:spcPct val="150000"/>
              </a:lnSpc>
            </a:pPr>
            <a:r>
              <a:rPr lang="en-US" sz="3200" dirty="0"/>
              <a:t>Natural increase is the difference between the number of live births and deaths, generally calculated over a year. </a:t>
            </a:r>
            <a:endParaRPr lang="en-US" sz="3200" dirty="0" smtClean="0"/>
          </a:p>
          <a:p>
            <a:pPr>
              <a:lnSpc>
                <a:spcPct val="150000"/>
              </a:lnSpc>
            </a:pPr>
            <a:r>
              <a:rPr lang="en-US" sz="3200" dirty="0" smtClean="0"/>
              <a:t>It </a:t>
            </a:r>
            <a:r>
              <a:rPr lang="en-US" sz="3200" dirty="0"/>
              <a:t>is positive when the number of births is higher than the number of deaths and negative when the number of deaths exceeds the number of births.</a:t>
            </a:r>
          </a:p>
        </p:txBody>
      </p:sp>
    </p:spTree>
    <p:extLst>
      <p:ext uri="{BB962C8B-B14F-4D97-AF65-F5344CB8AC3E}">
        <p14:creationId xmlns:p14="http://schemas.microsoft.com/office/powerpoint/2010/main" val="1840844974"/>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Migration </a:t>
            </a:r>
            <a:endParaRPr lang="en-US" dirty="0"/>
          </a:p>
        </p:txBody>
      </p:sp>
      <p:graphicFrame>
        <p:nvGraphicFramePr>
          <p:cNvPr id="4" name="Diagram 3"/>
          <p:cNvGraphicFramePr/>
          <p:nvPr>
            <p:extLst>
              <p:ext uri="{D42A27DB-BD31-4B8C-83A1-F6EECF244321}">
                <p14:modId xmlns:p14="http://schemas.microsoft.com/office/powerpoint/2010/main" val="698886975"/>
              </p:ext>
            </p:extLst>
          </p:nvPr>
        </p:nvGraphicFramePr>
        <p:xfrm>
          <a:off x="1458686" y="1502228"/>
          <a:ext cx="9274628" cy="47026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47154304"/>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Push factors of migration. </a:t>
            </a:r>
            <a:endParaRPr lang="en-US" dirty="0"/>
          </a:p>
        </p:txBody>
      </p:sp>
      <p:sp>
        <p:nvSpPr>
          <p:cNvPr id="5" name="Text Placeholder 4"/>
          <p:cNvSpPr>
            <a:spLocks noGrp="1"/>
          </p:cNvSpPr>
          <p:nvPr>
            <p:ph type="body" idx="1"/>
          </p:nvPr>
        </p:nvSpPr>
        <p:spPr/>
        <p:txBody>
          <a:bodyPr/>
          <a:lstStyle/>
          <a:p>
            <a:r>
              <a:rPr lang="en-US" dirty="0" smtClean="0"/>
              <a:t>Push factors </a:t>
            </a:r>
            <a:endParaRPr lang="en-US" dirty="0"/>
          </a:p>
        </p:txBody>
      </p:sp>
      <p:sp>
        <p:nvSpPr>
          <p:cNvPr id="6" name="Content Placeholder 5"/>
          <p:cNvSpPr>
            <a:spLocks noGrp="1"/>
          </p:cNvSpPr>
          <p:nvPr>
            <p:ph sz="half" idx="2"/>
          </p:nvPr>
        </p:nvSpPr>
        <p:spPr>
          <a:xfrm>
            <a:off x="839789" y="2505075"/>
            <a:ext cx="4986246" cy="3490776"/>
          </a:xfrm>
        </p:spPr>
        <p:txBody>
          <a:bodyPr/>
          <a:lstStyle/>
          <a:p>
            <a:r>
              <a:rPr lang="en-US" dirty="0" smtClean="0"/>
              <a:t>Unemployment </a:t>
            </a:r>
          </a:p>
          <a:p>
            <a:r>
              <a:rPr lang="en-US" dirty="0" smtClean="0"/>
              <a:t>Natural disasters</a:t>
            </a:r>
          </a:p>
          <a:p>
            <a:r>
              <a:rPr lang="en-US" dirty="0" smtClean="0"/>
              <a:t>High cost of living </a:t>
            </a:r>
          </a:p>
          <a:p>
            <a:r>
              <a:rPr lang="en-US" dirty="0" smtClean="0"/>
              <a:t>Poor educational, health, housing and recreational facilities.  </a:t>
            </a:r>
          </a:p>
          <a:p>
            <a:r>
              <a:rPr lang="en-US" dirty="0" smtClean="0"/>
              <a:t>High crime rate.</a:t>
            </a:r>
            <a:endParaRPr lang="en-US" dirty="0"/>
          </a:p>
        </p:txBody>
      </p:sp>
      <p:sp>
        <p:nvSpPr>
          <p:cNvPr id="7" name="Text Placeholder 6"/>
          <p:cNvSpPr>
            <a:spLocks noGrp="1"/>
          </p:cNvSpPr>
          <p:nvPr>
            <p:ph type="body" sz="quarter" idx="3"/>
          </p:nvPr>
        </p:nvSpPr>
        <p:spPr/>
        <p:txBody>
          <a:bodyPr/>
          <a:lstStyle/>
          <a:p>
            <a:r>
              <a:rPr lang="en-US" dirty="0" smtClean="0"/>
              <a:t>Pull factors </a:t>
            </a:r>
            <a:endParaRPr lang="en-US" dirty="0"/>
          </a:p>
        </p:txBody>
      </p:sp>
      <p:sp>
        <p:nvSpPr>
          <p:cNvPr id="8" name="Content Placeholder 7"/>
          <p:cNvSpPr>
            <a:spLocks noGrp="1"/>
          </p:cNvSpPr>
          <p:nvPr>
            <p:ph sz="quarter" idx="4"/>
          </p:nvPr>
        </p:nvSpPr>
        <p:spPr/>
        <p:txBody>
          <a:bodyPr>
            <a:normAutofit/>
          </a:bodyPr>
          <a:lstStyle/>
          <a:p>
            <a:pPr>
              <a:lnSpc>
                <a:spcPct val="150000"/>
              </a:lnSpc>
            </a:pPr>
            <a:r>
              <a:rPr lang="en-US" dirty="0" smtClean="0"/>
              <a:t>High wages </a:t>
            </a:r>
          </a:p>
          <a:p>
            <a:pPr>
              <a:lnSpc>
                <a:spcPct val="150000"/>
              </a:lnSpc>
            </a:pPr>
            <a:r>
              <a:rPr lang="en-US" dirty="0" smtClean="0"/>
              <a:t>Better jobs </a:t>
            </a:r>
          </a:p>
          <a:p>
            <a:pPr>
              <a:lnSpc>
                <a:spcPct val="150000"/>
              </a:lnSpc>
            </a:pPr>
            <a:r>
              <a:rPr lang="en-US" dirty="0" smtClean="0"/>
              <a:t>Better schools</a:t>
            </a:r>
          </a:p>
          <a:p>
            <a:pPr>
              <a:lnSpc>
                <a:spcPct val="150000"/>
              </a:lnSpc>
            </a:pPr>
            <a:r>
              <a:rPr lang="en-US" dirty="0" smtClean="0"/>
              <a:t>Low level of crime </a:t>
            </a:r>
          </a:p>
          <a:p>
            <a:pPr>
              <a:lnSpc>
                <a:spcPct val="150000"/>
              </a:lnSpc>
            </a:pPr>
            <a:r>
              <a:rPr lang="en-US" dirty="0" smtClean="0"/>
              <a:t>More educational opportunities. </a:t>
            </a:r>
            <a:endParaRPr lang="en-US" dirty="0"/>
          </a:p>
        </p:txBody>
      </p:sp>
    </p:spTree>
    <p:extLst>
      <p:ext uri="{BB962C8B-B14F-4D97-AF65-F5344CB8AC3E}">
        <p14:creationId xmlns:p14="http://schemas.microsoft.com/office/powerpoint/2010/main" val="672312354"/>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Urbanization </a:t>
            </a:r>
            <a:endParaRPr lang="en-US" dirty="0"/>
          </a:p>
        </p:txBody>
      </p:sp>
      <p:sp>
        <p:nvSpPr>
          <p:cNvPr id="8" name="Content Placeholder 7"/>
          <p:cNvSpPr>
            <a:spLocks noGrp="1"/>
          </p:cNvSpPr>
          <p:nvPr>
            <p:ph idx="1"/>
          </p:nvPr>
        </p:nvSpPr>
        <p:spPr/>
        <p:txBody>
          <a:bodyPr/>
          <a:lstStyle/>
          <a:p>
            <a:r>
              <a:rPr lang="en-US" dirty="0" smtClean="0"/>
              <a:t>The population shift from a state of rural to a more develop state. </a:t>
            </a:r>
          </a:p>
          <a:p>
            <a:r>
              <a:rPr lang="en-US" dirty="0" smtClean="0"/>
              <a:t>People tend to leave rural areas and move to urban cities in search for jobs an a better life. </a:t>
            </a:r>
            <a:endParaRPr lang="en-US" dirty="0"/>
          </a:p>
        </p:txBody>
      </p:sp>
    </p:spTree>
    <p:extLst>
      <p:ext uri="{BB962C8B-B14F-4D97-AF65-F5344CB8AC3E}">
        <p14:creationId xmlns:p14="http://schemas.microsoft.com/office/powerpoint/2010/main" val="2427844066"/>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Urbanization </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29860813"/>
              </p:ext>
            </p:extLst>
          </p:nvPr>
        </p:nvGraphicFramePr>
        <p:xfrm>
          <a:off x="838200" y="1825624"/>
          <a:ext cx="10199914" cy="43139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74793075"/>
      </p:ext>
    </p:extLst>
  </p:cSld>
  <p:clrMapOvr>
    <a:masterClrMapping/>
  </p:clrMapOvr>
  <p:transition spd="slow">
    <p:push dir="u"/>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54</TotalTime>
  <Words>421</Words>
  <Application>Microsoft Office PowerPoint</Application>
  <PresentationFormat>Widescreen</PresentationFormat>
  <Paragraphs>58</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Century Gothic</vt:lpstr>
      <vt:lpstr>Wingdings</vt:lpstr>
      <vt:lpstr>Wingdings 3</vt:lpstr>
      <vt:lpstr>Ion</vt:lpstr>
      <vt:lpstr>Population </vt:lpstr>
      <vt:lpstr>What is a population </vt:lpstr>
      <vt:lpstr>Population Density </vt:lpstr>
      <vt:lpstr>Calculation of Population density </vt:lpstr>
      <vt:lpstr>Population Change </vt:lpstr>
      <vt:lpstr>Birth Rate / Death Rate</vt:lpstr>
      <vt:lpstr>Natural Increase</vt:lpstr>
      <vt:lpstr>Migration </vt:lpstr>
      <vt:lpstr>Push factors of migration. </vt:lpstr>
      <vt:lpstr>Urbanization </vt:lpstr>
      <vt:lpstr>Urbanization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Student</dc:creator>
  <cp:lastModifiedBy>Student</cp:lastModifiedBy>
  <cp:revision>11</cp:revision>
  <dcterms:created xsi:type="dcterms:W3CDTF">2023-09-26T17:17:10Z</dcterms:created>
  <dcterms:modified xsi:type="dcterms:W3CDTF">2023-09-26T18:51:36Z</dcterms:modified>
</cp:coreProperties>
</file>