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194560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3915938"/>
            <a:ext cx="11506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532B6DA-5F8B-4FF7-A5D5-1D7C2D558EC7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9021B2-0DA1-4603-B548-30703A05F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230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2B6DA-5F8B-4FF7-A5D5-1D7C2D558EC7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021B2-0DA1-4603-B548-30703A05F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89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94560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1827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532B6DA-5F8B-4FF7-A5D5-1D7C2D558EC7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9021B2-0DA1-4603-B548-30703A05F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42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2B6DA-5F8B-4FF7-A5D5-1D7C2D558EC7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021B2-0DA1-4603-B548-30703A05F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41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2B6DA-5F8B-4FF7-A5D5-1D7C2D558EC7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021B2-0DA1-4603-B548-30703A05F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32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2B6DA-5F8B-4FF7-A5D5-1D7C2D558EC7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021B2-0DA1-4603-B548-30703A05F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68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2B6DA-5F8B-4FF7-A5D5-1D7C2D558EC7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021B2-0DA1-4603-B548-30703A05F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15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2B6DA-5F8B-4FF7-A5D5-1D7C2D558EC7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021B2-0DA1-4603-B548-30703A05F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69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2B6DA-5F8B-4FF7-A5D5-1D7C2D558EC7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021B2-0DA1-4603-B548-30703A05F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469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2B6DA-5F8B-4FF7-A5D5-1D7C2D558EC7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021B2-0DA1-4603-B548-30703A05F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74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E532B6DA-5F8B-4FF7-A5D5-1D7C2D558EC7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E39021B2-0DA1-4603-B548-30703A05F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198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E532B6DA-5F8B-4FF7-A5D5-1D7C2D558EC7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E39021B2-0DA1-4603-B548-30703A05F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781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Regional Integration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Social Studies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28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regional integration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This is where people work together towards a common goal, it’s a form of cooperation among members of a family, community, country and or countries.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Regional integration is a multi lateral agreement amongst Caribbean countries to look aid one another in terms of food, disaster and education.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Integration unifies the nations of the Caribbean and makes us stronger.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861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West </a:t>
            </a:r>
            <a:r>
              <a:rPr lang="en-US" dirty="0"/>
              <a:t>I</a:t>
            </a:r>
            <a:r>
              <a:rPr lang="en-US" dirty="0" smtClean="0"/>
              <a:t>ndian federation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Formed in 1958 and lasted till 1962 </a:t>
            </a:r>
          </a:p>
          <a:p>
            <a:r>
              <a:rPr lang="en-US" dirty="0" smtClean="0"/>
              <a:t>First attempt by Caribbean countries to work together to achieve common goals. </a:t>
            </a:r>
          </a:p>
          <a:p>
            <a:r>
              <a:rPr lang="en-US" dirty="0" smtClean="0"/>
              <a:t>Aim was to come up with ideas to solve social and economic problems as Britain had begin to move away. </a:t>
            </a:r>
          </a:p>
          <a:p>
            <a:r>
              <a:rPr lang="en-US" dirty="0" smtClean="0"/>
              <a:t>Secure cheaper prices for imports and exports goods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18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Achievements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Federation facilitated the movement from colonialism to independence. </a:t>
            </a:r>
          </a:p>
          <a:p>
            <a:r>
              <a:rPr lang="en-US" dirty="0" smtClean="0"/>
              <a:t>Strengthen the smaller states in being more effective in dealing with international bodies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20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Countries that where part of the west </a:t>
            </a:r>
            <a:r>
              <a:rPr lang="en-US" dirty="0" err="1" smtClean="0"/>
              <a:t>indian</a:t>
            </a:r>
            <a:r>
              <a:rPr lang="en-US" dirty="0" smtClean="0"/>
              <a:t> federation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714" y="2047692"/>
            <a:ext cx="8580120" cy="4039599"/>
          </a:xfrm>
        </p:spPr>
        <p:txBody>
          <a:bodyPr numCol="2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Antigua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Barbados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Dominican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Grenada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Jamaica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Montserrat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St Kitts/Nevis/ Anguilla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St Vincent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St </a:t>
            </a:r>
            <a:r>
              <a:rPr lang="en-US" sz="3200" dirty="0"/>
              <a:t>L</a:t>
            </a:r>
            <a:r>
              <a:rPr lang="en-US" sz="3200" dirty="0" smtClean="0"/>
              <a:t>ucia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Trinidad and Tobago </a:t>
            </a:r>
          </a:p>
        </p:txBody>
      </p:sp>
    </p:spTree>
    <p:extLst>
      <p:ext uri="{BB962C8B-B14F-4D97-AF65-F5344CB8AC3E}">
        <p14:creationId xmlns:p14="http://schemas.microsoft.com/office/powerpoint/2010/main" val="398802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fall of WIF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Fall in 1962 </a:t>
            </a:r>
          </a:p>
          <a:p>
            <a:r>
              <a:rPr lang="en-US" dirty="0" smtClean="0"/>
              <a:t>Jamaica and Trinidad pulled away </a:t>
            </a:r>
          </a:p>
          <a:p>
            <a:r>
              <a:rPr lang="en-US" dirty="0" smtClean="0"/>
              <a:t>People voted against the federation </a:t>
            </a:r>
          </a:p>
          <a:p>
            <a:r>
              <a:rPr lang="en-US" dirty="0" smtClean="0"/>
              <a:t>No one wanted to be the head of the federation.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25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CARIBBEAN FREE TRADE AREA (CARIFTA)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Formed in 1968 – 1973 </a:t>
            </a:r>
          </a:p>
          <a:p>
            <a:r>
              <a:rPr lang="en-US" dirty="0" smtClean="0"/>
              <a:t>To encourage free trade </a:t>
            </a:r>
            <a:r>
              <a:rPr lang="en-US" dirty="0" err="1" smtClean="0"/>
              <a:t>amoung</a:t>
            </a:r>
            <a:r>
              <a:rPr lang="en-US" dirty="0" smtClean="0"/>
              <a:t> member states.</a:t>
            </a:r>
          </a:p>
          <a:p>
            <a:r>
              <a:rPr lang="en-US" dirty="0" smtClean="0"/>
              <a:t>This include removing customs charges and taxes. </a:t>
            </a:r>
          </a:p>
          <a:p>
            <a:r>
              <a:rPr lang="en-US" dirty="0" smtClean="0"/>
              <a:t>Increase trade.</a:t>
            </a:r>
          </a:p>
          <a:p>
            <a:r>
              <a:rPr lang="en-US" dirty="0" smtClean="0"/>
              <a:t>United economies </a:t>
            </a:r>
          </a:p>
          <a:p>
            <a:r>
              <a:rPr lang="en-US" dirty="0" smtClean="0"/>
              <a:t>Did not fail but more countries began joining this creating CARICOM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58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Countries as a part of CARIFTA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5990"/>
            <a:ext cx="10683240" cy="5071564"/>
          </a:xfrm>
        </p:spPr>
        <p:txBody>
          <a:bodyPr numCol="2"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Guyana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Trinidad and Tobago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Barbados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St Vincent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St Lucia </a:t>
            </a:r>
          </a:p>
          <a:p>
            <a:pPr>
              <a:lnSpc>
                <a:spcPct val="150000"/>
              </a:lnSpc>
            </a:pPr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en-US" sz="3200" dirty="0" smtClean="0"/>
              <a:t>Dominica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Montserrat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Antigua and Barbuda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St </a:t>
            </a:r>
            <a:r>
              <a:rPr lang="en-US" sz="3200" dirty="0" err="1" smtClean="0"/>
              <a:t>kitts</a:t>
            </a:r>
            <a:r>
              <a:rPr lang="en-US" sz="3200" dirty="0" smtClean="0"/>
              <a:t>/ Nevis/ Anguilla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Jamaica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Belize </a:t>
            </a:r>
          </a:p>
        </p:txBody>
      </p:sp>
    </p:spTree>
    <p:extLst>
      <p:ext uri="{BB962C8B-B14F-4D97-AF65-F5344CB8AC3E}">
        <p14:creationId xmlns:p14="http://schemas.microsoft.com/office/powerpoint/2010/main" val="106406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606060"/>
      </a:dk2>
      <a:lt2>
        <a:srgbClr val="EDEDED"/>
      </a:lt2>
      <a:accent1>
        <a:srgbClr val="FFC000"/>
      </a:accent1>
      <a:accent2>
        <a:srgbClr val="A5D028"/>
      </a:accent2>
      <a:accent3>
        <a:srgbClr val="0CC978"/>
      </a:accent3>
      <a:accent4>
        <a:srgbClr val="099BDD"/>
      </a:accent4>
      <a:accent5>
        <a:srgbClr val="47BFCD"/>
      </a:accent5>
      <a:accent6>
        <a:srgbClr val="DD7C15"/>
      </a:accent6>
      <a:hlink>
        <a:srgbClr val="FF9933"/>
      </a:hlink>
      <a:folHlink>
        <a:srgbClr val="B2B2B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1D2DA32-AC8B-4194-BF85-FF4A5B40EB5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56</TotalTime>
  <Words>275</Words>
  <Application>Microsoft Office PowerPoint</Application>
  <PresentationFormat>Widescreen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Corbel</vt:lpstr>
      <vt:lpstr>Wingdings</vt:lpstr>
      <vt:lpstr>Banded</vt:lpstr>
      <vt:lpstr>Regional Integration </vt:lpstr>
      <vt:lpstr>What is regional integration </vt:lpstr>
      <vt:lpstr>West Indian federation </vt:lpstr>
      <vt:lpstr>Achievements </vt:lpstr>
      <vt:lpstr>Countries that where part of the west indian federation </vt:lpstr>
      <vt:lpstr>The fall of WIF</vt:lpstr>
      <vt:lpstr>THE CARIBBEAN FREE TRADE AREA (CARIFTA) </vt:lpstr>
      <vt:lpstr>Countries as a part of CARIFTA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Student</dc:creator>
  <cp:lastModifiedBy>Student</cp:lastModifiedBy>
  <cp:revision>8</cp:revision>
  <dcterms:created xsi:type="dcterms:W3CDTF">2023-10-17T15:35:03Z</dcterms:created>
  <dcterms:modified xsi:type="dcterms:W3CDTF">2023-10-17T19:16:39Z</dcterms:modified>
</cp:coreProperties>
</file>