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7454D6-3A50-4529-9F5E-E95139ACE50B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Natural resource" id="{F563055D-F06F-43CF-9E1B-E588C919BE88}">
          <p14:sldIdLst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256311-230D-420D-BF5F-1C7CBF810B91}" type="doc">
      <dgm:prSet loTypeId="urn:microsoft.com/office/officeart/2005/8/layout/radial6" loCatId="cycle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071374C-67D7-4556-9C68-F89ACE1AE801}">
      <dgm:prSet phldrT="[Text]"/>
      <dgm:spPr/>
      <dgm:t>
        <a:bodyPr/>
        <a:lstStyle/>
        <a:p>
          <a:r>
            <a:rPr lang="en-US" dirty="0" smtClean="0"/>
            <a:t>Unemployed </a:t>
          </a:r>
          <a:endParaRPr lang="en-US" dirty="0"/>
        </a:p>
      </dgm:t>
    </dgm:pt>
    <dgm:pt modelId="{7F015D53-68F3-4B53-B1F3-2FA8B640EDF0}" type="parTrans" cxnId="{796CC300-3E2A-4288-A50E-4FABCFD982BA}">
      <dgm:prSet/>
      <dgm:spPr/>
      <dgm:t>
        <a:bodyPr/>
        <a:lstStyle/>
        <a:p>
          <a:endParaRPr lang="en-US"/>
        </a:p>
      </dgm:t>
    </dgm:pt>
    <dgm:pt modelId="{14D9148B-FFAF-4FB0-9658-7C8B7D4D636D}" type="sibTrans" cxnId="{796CC300-3E2A-4288-A50E-4FABCFD982BA}">
      <dgm:prSet/>
      <dgm:spPr/>
      <dgm:t>
        <a:bodyPr/>
        <a:lstStyle/>
        <a:p>
          <a:endParaRPr lang="en-US"/>
        </a:p>
      </dgm:t>
    </dgm:pt>
    <dgm:pt modelId="{952779E3-651A-48C2-A405-4DA540CCEE05}">
      <dgm:prSet phldrT="[Text]"/>
      <dgm:spPr/>
      <dgm:t>
        <a:bodyPr/>
        <a:lstStyle/>
        <a:p>
          <a:r>
            <a:rPr lang="en-US" dirty="0" smtClean="0"/>
            <a:t>Fired/laid off </a:t>
          </a:r>
          <a:endParaRPr lang="en-US" dirty="0"/>
        </a:p>
      </dgm:t>
    </dgm:pt>
    <dgm:pt modelId="{C2ABAF52-F054-45DF-A8EA-4EA0BF020228}" type="parTrans" cxnId="{2639149F-EDC9-4DBE-A69D-60B47727ADF5}">
      <dgm:prSet/>
      <dgm:spPr/>
      <dgm:t>
        <a:bodyPr/>
        <a:lstStyle/>
        <a:p>
          <a:endParaRPr lang="en-US"/>
        </a:p>
      </dgm:t>
    </dgm:pt>
    <dgm:pt modelId="{9A08E696-51AA-431B-A0DC-1FB96479275A}" type="sibTrans" cxnId="{2639149F-EDC9-4DBE-A69D-60B47727ADF5}">
      <dgm:prSet/>
      <dgm:spPr/>
      <dgm:t>
        <a:bodyPr/>
        <a:lstStyle/>
        <a:p>
          <a:endParaRPr lang="en-US"/>
        </a:p>
      </dgm:t>
    </dgm:pt>
    <dgm:pt modelId="{623BCE67-2205-4E55-96A9-D6C2B83B705E}">
      <dgm:prSet phldrT="[Text]"/>
      <dgm:spPr/>
      <dgm:t>
        <a:bodyPr/>
        <a:lstStyle/>
        <a:p>
          <a:r>
            <a:rPr lang="en-US" dirty="0" smtClean="0"/>
            <a:t>Don’t want to work </a:t>
          </a:r>
          <a:endParaRPr lang="en-US" dirty="0"/>
        </a:p>
      </dgm:t>
    </dgm:pt>
    <dgm:pt modelId="{92CFD365-5594-491C-AB8A-9DD9C89CF1EF}" type="parTrans" cxnId="{7E95A0BC-A6ED-42F0-AA4D-C6EEEB98CB92}">
      <dgm:prSet/>
      <dgm:spPr/>
      <dgm:t>
        <a:bodyPr/>
        <a:lstStyle/>
        <a:p>
          <a:endParaRPr lang="en-US"/>
        </a:p>
      </dgm:t>
    </dgm:pt>
    <dgm:pt modelId="{E90DFFDB-570E-4C98-8BF8-208D0E173B47}" type="sibTrans" cxnId="{7E95A0BC-A6ED-42F0-AA4D-C6EEEB98CB92}">
      <dgm:prSet/>
      <dgm:spPr/>
      <dgm:t>
        <a:bodyPr/>
        <a:lstStyle/>
        <a:p>
          <a:endParaRPr lang="en-US"/>
        </a:p>
      </dgm:t>
    </dgm:pt>
    <dgm:pt modelId="{4DCA4466-D705-4162-BAAF-C75F0C26D612}">
      <dgm:prSet phldrT="[Text]"/>
      <dgm:spPr/>
      <dgm:t>
        <a:bodyPr/>
        <a:lstStyle/>
        <a:p>
          <a:r>
            <a:rPr lang="en-US" dirty="0" smtClean="0"/>
            <a:t>Full time students</a:t>
          </a:r>
          <a:endParaRPr lang="en-US" dirty="0"/>
        </a:p>
      </dgm:t>
    </dgm:pt>
    <dgm:pt modelId="{C00D7A7F-7E1A-4D00-B8E5-7B9AFE5CBE0D}" type="parTrans" cxnId="{842FDD03-5383-4D1E-8CE8-CDC54EB84680}">
      <dgm:prSet/>
      <dgm:spPr/>
      <dgm:t>
        <a:bodyPr/>
        <a:lstStyle/>
        <a:p>
          <a:endParaRPr lang="en-US"/>
        </a:p>
      </dgm:t>
    </dgm:pt>
    <dgm:pt modelId="{21904A94-02A9-416F-B2DE-CE56231EE835}" type="sibTrans" cxnId="{842FDD03-5383-4D1E-8CE8-CDC54EB84680}">
      <dgm:prSet/>
      <dgm:spPr/>
      <dgm:t>
        <a:bodyPr/>
        <a:lstStyle/>
        <a:p>
          <a:endParaRPr lang="en-US"/>
        </a:p>
      </dgm:t>
    </dgm:pt>
    <dgm:pt modelId="{16AEB703-9549-49CD-86B2-1CA259B27749}">
      <dgm:prSet phldrT="[Text]"/>
      <dgm:spPr/>
      <dgm:t>
        <a:bodyPr/>
        <a:lstStyle/>
        <a:p>
          <a:r>
            <a:rPr lang="en-US" dirty="0" smtClean="0"/>
            <a:t>Temporarily ill</a:t>
          </a:r>
          <a:endParaRPr lang="en-US" dirty="0"/>
        </a:p>
      </dgm:t>
    </dgm:pt>
    <dgm:pt modelId="{3CB4FFA0-4212-43F7-BC01-34FB977F1221}" type="parTrans" cxnId="{2CBAECC0-C1CB-449E-82AD-24C4E1165803}">
      <dgm:prSet/>
      <dgm:spPr/>
      <dgm:t>
        <a:bodyPr/>
        <a:lstStyle/>
        <a:p>
          <a:endParaRPr lang="en-US"/>
        </a:p>
      </dgm:t>
    </dgm:pt>
    <dgm:pt modelId="{14CB4D31-D09A-4FA1-B38B-919BDBA354AE}" type="sibTrans" cxnId="{2CBAECC0-C1CB-449E-82AD-24C4E1165803}">
      <dgm:prSet/>
      <dgm:spPr/>
      <dgm:t>
        <a:bodyPr/>
        <a:lstStyle/>
        <a:p>
          <a:endParaRPr lang="en-US"/>
        </a:p>
      </dgm:t>
    </dgm:pt>
    <dgm:pt modelId="{66DAEA28-D405-4360-89AC-68E8F6EADE65}">
      <dgm:prSet phldrT="[Text]"/>
      <dgm:spPr/>
      <dgm:t>
        <a:bodyPr/>
        <a:lstStyle/>
        <a:p>
          <a:r>
            <a:rPr lang="en-US" dirty="0" smtClean="0"/>
            <a:t>Awaiting results </a:t>
          </a:r>
          <a:endParaRPr lang="en-US" dirty="0"/>
        </a:p>
      </dgm:t>
    </dgm:pt>
    <dgm:pt modelId="{EBF1776F-9FF1-46BF-84AF-80E6BEFE74D9}" type="parTrans" cxnId="{736DD1B9-C4DD-4748-BB70-6A8C0B6E69DF}">
      <dgm:prSet/>
      <dgm:spPr/>
      <dgm:t>
        <a:bodyPr/>
        <a:lstStyle/>
        <a:p>
          <a:endParaRPr lang="en-US"/>
        </a:p>
      </dgm:t>
    </dgm:pt>
    <dgm:pt modelId="{EB0CAFD8-1A33-4DB1-9D95-AC68ED7D8C29}" type="sibTrans" cxnId="{736DD1B9-C4DD-4748-BB70-6A8C0B6E69DF}">
      <dgm:prSet/>
      <dgm:spPr/>
      <dgm:t>
        <a:bodyPr/>
        <a:lstStyle/>
        <a:p>
          <a:endParaRPr lang="en-US"/>
        </a:p>
      </dgm:t>
    </dgm:pt>
    <dgm:pt modelId="{EE2C5C20-75D3-400A-AADF-A7FA2CF62A82}">
      <dgm:prSet phldrT="[Text]"/>
      <dgm:spPr/>
      <dgm:t>
        <a:bodyPr/>
        <a:lstStyle/>
        <a:p>
          <a:r>
            <a:rPr lang="en-US" dirty="0" smtClean="0"/>
            <a:t>Cant find work </a:t>
          </a:r>
          <a:endParaRPr lang="en-US" dirty="0"/>
        </a:p>
      </dgm:t>
    </dgm:pt>
    <dgm:pt modelId="{60F33B0B-CA43-433F-8DDC-290CE9BCDD8D}" type="parTrans" cxnId="{52CB6281-10AD-4939-980C-F0CCCF244551}">
      <dgm:prSet/>
      <dgm:spPr/>
      <dgm:t>
        <a:bodyPr/>
        <a:lstStyle/>
        <a:p>
          <a:endParaRPr lang="en-US"/>
        </a:p>
      </dgm:t>
    </dgm:pt>
    <dgm:pt modelId="{5D340C14-C65A-468D-ADE6-07C0AFD2A517}" type="sibTrans" cxnId="{52CB6281-10AD-4939-980C-F0CCCF244551}">
      <dgm:prSet/>
      <dgm:spPr/>
      <dgm:t>
        <a:bodyPr/>
        <a:lstStyle/>
        <a:p>
          <a:endParaRPr lang="en-US"/>
        </a:p>
      </dgm:t>
    </dgm:pt>
    <dgm:pt modelId="{FD3E6D9A-F669-49CE-B567-33FD14DEBF96}" type="pres">
      <dgm:prSet presAssocID="{FB256311-230D-420D-BF5F-1C7CBF810B9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022BE6-DA53-4B50-9CA1-05E8BEE0EFB5}" type="pres">
      <dgm:prSet presAssocID="{3071374C-67D7-4556-9C68-F89ACE1AE801}" presName="centerShape" presStyleLbl="node0" presStyleIdx="0" presStyleCnt="1"/>
      <dgm:spPr/>
      <dgm:t>
        <a:bodyPr/>
        <a:lstStyle/>
        <a:p>
          <a:endParaRPr lang="en-US"/>
        </a:p>
      </dgm:t>
    </dgm:pt>
    <dgm:pt modelId="{6E1E940C-06A8-4F8E-864E-388BA2F61D65}" type="pres">
      <dgm:prSet presAssocID="{952779E3-651A-48C2-A405-4DA540CCEE0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FE6206-10D9-4F11-9EC7-C4BDF7943664}" type="pres">
      <dgm:prSet presAssocID="{952779E3-651A-48C2-A405-4DA540CCEE05}" presName="dummy" presStyleCnt="0"/>
      <dgm:spPr/>
      <dgm:t>
        <a:bodyPr/>
        <a:lstStyle/>
        <a:p>
          <a:endParaRPr lang="en-US"/>
        </a:p>
      </dgm:t>
    </dgm:pt>
    <dgm:pt modelId="{268FD763-AB1C-4F80-BC52-6B65EAFEF627}" type="pres">
      <dgm:prSet presAssocID="{9A08E696-51AA-431B-A0DC-1FB96479275A}" presName="sibTrans" presStyleLbl="sibTrans2D1" presStyleIdx="0" presStyleCnt="6"/>
      <dgm:spPr/>
      <dgm:t>
        <a:bodyPr/>
        <a:lstStyle/>
        <a:p>
          <a:endParaRPr lang="en-US"/>
        </a:p>
      </dgm:t>
    </dgm:pt>
    <dgm:pt modelId="{6D08CE53-6298-4FDD-A777-30BC6A7D7633}" type="pres">
      <dgm:prSet presAssocID="{623BCE67-2205-4E55-96A9-D6C2B83B705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EE8E4E-69F2-44D2-9519-909F5615758C}" type="pres">
      <dgm:prSet presAssocID="{623BCE67-2205-4E55-96A9-D6C2B83B705E}" presName="dummy" presStyleCnt="0"/>
      <dgm:spPr/>
      <dgm:t>
        <a:bodyPr/>
        <a:lstStyle/>
        <a:p>
          <a:endParaRPr lang="en-US"/>
        </a:p>
      </dgm:t>
    </dgm:pt>
    <dgm:pt modelId="{5CB10348-5046-49B3-8F0C-67E47E82EA64}" type="pres">
      <dgm:prSet presAssocID="{E90DFFDB-570E-4C98-8BF8-208D0E173B47}" presName="sibTrans" presStyleLbl="sibTrans2D1" presStyleIdx="1" presStyleCnt="6"/>
      <dgm:spPr/>
      <dgm:t>
        <a:bodyPr/>
        <a:lstStyle/>
        <a:p>
          <a:endParaRPr lang="en-US"/>
        </a:p>
      </dgm:t>
    </dgm:pt>
    <dgm:pt modelId="{8B8648B8-D1C0-4C63-A57B-0BCB7B1DD0F4}" type="pres">
      <dgm:prSet presAssocID="{4DCA4466-D705-4162-BAAF-C75F0C26D61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898948-9790-4B9B-86D2-3077EEE35AE2}" type="pres">
      <dgm:prSet presAssocID="{4DCA4466-D705-4162-BAAF-C75F0C26D612}" presName="dummy" presStyleCnt="0"/>
      <dgm:spPr/>
      <dgm:t>
        <a:bodyPr/>
        <a:lstStyle/>
        <a:p>
          <a:endParaRPr lang="en-US"/>
        </a:p>
      </dgm:t>
    </dgm:pt>
    <dgm:pt modelId="{DA5D09EC-19D2-4EFD-9FBB-7CB06381A928}" type="pres">
      <dgm:prSet presAssocID="{21904A94-02A9-416F-B2DE-CE56231EE835}" presName="sibTrans" presStyleLbl="sibTrans2D1" presStyleIdx="2" presStyleCnt="6"/>
      <dgm:spPr/>
      <dgm:t>
        <a:bodyPr/>
        <a:lstStyle/>
        <a:p>
          <a:endParaRPr lang="en-US"/>
        </a:p>
      </dgm:t>
    </dgm:pt>
    <dgm:pt modelId="{D5F1AD13-3636-40F5-865F-30FB39F8B6C6}" type="pres">
      <dgm:prSet presAssocID="{16AEB703-9549-49CD-86B2-1CA259B2774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A8EBAD-3ACC-43D1-9D08-C70E5D59E42E}" type="pres">
      <dgm:prSet presAssocID="{16AEB703-9549-49CD-86B2-1CA259B27749}" presName="dummy" presStyleCnt="0"/>
      <dgm:spPr/>
      <dgm:t>
        <a:bodyPr/>
        <a:lstStyle/>
        <a:p>
          <a:endParaRPr lang="en-US"/>
        </a:p>
      </dgm:t>
    </dgm:pt>
    <dgm:pt modelId="{D28A2E0E-A5C7-4D5A-86F5-11CAE4B7A250}" type="pres">
      <dgm:prSet presAssocID="{14CB4D31-D09A-4FA1-B38B-919BDBA354AE}" presName="sibTrans" presStyleLbl="sibTrans2D1" presStyleIdx="3" presStyleCnt="6"/>
      <dgm:spPr/>
      <dgm:t>
        <a:bodyPr/>
        <a:lstStyle/>
        <a:p>
          <a:endParaRPr lang="en-US"/>
        </a:p>
      </dgm:t>
    </dgm:pt>
    <dgm:pt modelId="{A871C3D6-C7A5-489B-8CC5-42FB51A5FD56}" type="pres">
      <dgm:prSet presAssocID="{66DAEA28-D405-4360-89AC-68E8F6EADE6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0DFFA-F118-49B9-9FA9-0A3FAC82DC22}" type="pres">
      <dgm:prSet presAssocID="{66DAEA28-D405-4360-89AC-68E8F6EADE65}" presName="dummy" presStyleCnt="0"/>
      <dgm:spPr/>
      <dgm:t>
        <a:bodyPr/>
        <a:lstStyle/>
        <a:p>
          <a:endParaRPr lang="en-US"/>
        </a:p>
      </dgm:t>
    </dgm:pt>
    <dgm:pt modelId="{0F264333-D9A2-40F2-8701-3AEA72FC3E66}" type="pres">
      <dgm:prSet presAssocID="{EB0CAFD8-1A33-4DB1-9D95-AC68ED7D8C29}" presName="sibTrans" presStyleLbl="sibTrans2D1" presStyleIdx="4" presStyleCnt="6"/>
      <dgm:spPr/>
      <dgm:t>
        <a:bodyPr/>
        <a:lstStyle/>
        <a:p>
          <a:endParaRPr lang="en-US"/>
        </a:p>
      </dgm:t>
    </dgm:pt>
    <dgm:pt modelId="{EF021201-937D-4205-BE0B-99EAF32BDE30}" type="pres">
      <dgm:prSet presAssocID="{EE2C5C20-75D3-400A-AADF-A7FA2CF62A8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9028D-CE88-4F60-867E-53F8841F0BF9}" type="pres">
      <dgm:prSet presAssocID="{EE2C5C20-75D3-400A-AADF-A7FA2CF62A82}" presName="dummy" presStyleCnt="0"/>
      <dgm:spPr/>
      <dgm:t>
        <a:bodyPr/>
        <a:lstStyle/>
        <a:p>
          <a:endParaRPr lang="en-US"/>
        </a:p>
      </dgm:t>
    </dgm:pt>
    <dgm:pt modelId="{0A35E2CC-C3E0-403A-9037-B5F23D7BB820}" type="pres">
      <dgm:prSet presAssocID="{5D340C14-C65A-468D-ADE6-07C0AFD2A517}" presName="sibTrans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2639149F-EDC9-4DBE-A69D-60B47727ADF5}" srcId="{3071374C-67D7-4556-9C68-F89ACE1AE801}" destId="{952779E3-651A-48C2-A405-4DA540CCEE05}" srcOrd="0" destOrd="0" parTransId="{C2ABAF52-F054-45DF-A8EA-4EA0BF020228}" sibTransId="{9A08E696-51AA-431B-A0DC-1FB96479275A}"/>
    <dgm:cxn modelId="{5F79097C-E382-4EF6-A206-B22D19F92790}" type="presOf" srcId="{3071374C-67D7-4556-9C68-F89ACE1AE801}" destId="{A0022BE6-DA53-4B50-9CA1-05E8BEE0EFB5}" srcOrd="0" destOrd="0" presId="urn:microsoft.com/office/officeart/2005/8/layout/radial6"/>
    <dgm:cxn modelId="{1AA38E8F-52EA-4B63-95C4-94E54317EE00}" type="presOf" srcId="{16AEB703-9549-49CD-86B2-1CA259B27749}" destId="{D5F1AD13-3636-40F5-865F-30FB39F8B6C6}" srcOrd="0" destOrd="0" presId="urn:microsoft.com/office/officeart/2005/8/layout/radial6"/>
    <dgm:cxn modelId="{52CB6281-10AD-4939-980C-F0CCCF244551}" srcId="{3071374C-67D7-4556-9C68-F89ACE1AE801}" destId="{EE2C5C20-75D3-400A-AADF-A7FA2CF62A82}" srcOrd="5" destOrd="0" parTransId="{60F33B0B-CA43-433F-8DDC-290CE9BCDD8D}" sibTransId="{5D340C14-C65A-468D-ADE6-07C0AFD2A517}"/>
    <dgm:cxn modelId="{924F9524-165F-47C0-99AA-EF6BB30AD8DC}" type="presOf" srcId="{623BCE67-2205-4E55-96A9-D6C2B83B705E}" destId="{6D08CE53-6298-4FDD-A777-30BC6A7D7633}" srcOrd="0" destOrd="0" presId="urn:microsoft.com/office/officeart/2005/8/layout/radial6"/>
    <dgm:cxn modelId="{B1432771-CCFD-4A05-896E-D7A2CBFCB604}" type="presOf" srcId="{4DCA4466-D705-4162-BAAF-C75F0C26D612}" destId="{8B8648B8-D1C0-4C63-A57B-0BCB7B1DD0F4}" srcOrd="0" destOrd="0" presId="urn:microsoft.com/office/officeart/2005/8/layout/radial6"/>
    <dgm:cxn modelId="{736DD1B9-C4DD-4748-BB70-6A8C0B6E69DF}" srcId="{3071374C-67D7-4556-9C68-F89ACE1AE801}" destId="{66DAEA28-D405-4360-89AC-68E8F6EADE65}" srcOrd="4" destOrd="0" parTransId="{EBF1776F-9FF1-46BF-84AF-80E6BEFE74D9}" sibTransId="{EB0CAFD8-1A33-4DB1-9D95-AC68ED7D8C29}"/>
    <dgm:cxn modelId="{7E95A0BC-A6ED-42F0-AA4D-C6EEEB98CB92}" srcId="{3071374C-67D7-4556-9C68-F89ACE1AE801}" destId="{623BCE67-2205-4E55-96A9-D6C2B83B705E}" srcOrd="1" destOrd="0" parTransId="{92CFD365-5594-491C-AB8A-9DD9C89CF1EF}" sibTransId="{E90DFFDB-570E-4C98-8BF8-208D0E173B47}"/>
    <dgm:cxn modelId="{A7754119-83AF-4B72-8054-5273AE66B446}" type="presOf" srcId="{FB256311-230D-420D-BF5F-1C7CBF810B91}" destId="{FD3E6D9A-F669-49CE-B567-33FD14DEBF96}" srcOrd="0" destOrd="0" presId="urn:microsoft.com/office/officeart/2005/8/layout/radial6"/>
    <dgm:cxn modelId="{460E2C5C-6DEA-4432-B9BF-7A1721FAAD97}" type="presOf" srcId="{21904A94-02A9-416F-B2DE-CE56231EE835}" destId="{DA5D09EC-19D2-4EFD-9FBB-7CB06381A928}" srcOrd="0" destOrd="0" presId="urn:microsoft.com/office/officeart/2005/8/layout/radial6"/>
    <dgm:cxn modelId="{796CC300-3E2A-4288-A50E-4FABCFD982BA}" srcId="{FB256311-230D-420D-BF5F-1C7CBF810B91}" destId="{3071374C-67D7-4556-9C68-F89ACE1AE801}" srcOrd="0" destOrd="0" parTransId="{7F015D53-68F3-4B53-B1F3-2FA8B640EDF0}" sibTransId="{14D9148B-FFAF-4FB0-9658-7C8B7D4D636D}"/>
    <dgm:cxn modelId="{9C7D1EB9-D88A-49EE-B7A2-FC9B2D9AE7E2}" type="presOf" srcId="{EE2C5C20-75D3-400A-AADF-A7FA2CF62A82}" destId="{EF021201-937D-4205-BE0B-99EAF32BDE30}" srcOrd="0" destOrd="0" presId="urn:microsoft.com/office/officeart/2005/8/layout/radial6"/>
    <dgm:cxn modelId="{184CA774-641D-4BAE-AB07-F01DFD487DB6}" type="presOf" srcId="{9A08E696-51AA-431B-A0DC-1FB96479275A}" destId="{268FD763-AB1C-4F80-BC52-6B65EAFEF627}" srcOrd="0" destOrd="0" presId="urn:microsoft.com/office/officeart/2005/8/layout/radial6"/>
    <dgm:cxn modelId="{62825A50-F18D-49B7-B23E-8FF319628FC6}" type="presOf" srcId="{952779E3-651A-48C2-A405-4DA540CCEE05}" destId="{6E1E940C-06A8-4F8E-864E-388BA2F61D65}" srcOrd="0" destOrd="0" presId="urn:microsoft.com/office/officeart/2005/8/layout/radial6"/>
    <dgm:cxn modelId="{A09ED293-C18B-44CB-89A1-A6D7561B9E52}" type="presOf" srcId="{66DAEA28-D405-4360-89AC-68E8F6EADE65}" destId="{A871C3D6-C7A5-489B-8CC5-42FB51A5FD56}" srcOrd="0" destOrd="0" presId="urn:microsoft.com/office/officeart/2005/8/layout/radial6"/>
    <dgm:cxn modelId="{842FDD03-5383-4D1E-8CE8-CDC54EB84680}" srcId="{3071374C-67D7-4556-9C68-F89ACE1AE801}" destId="{4DCA4466-D705-4162-BAAF-C75F0C26D612}" srcOrd="2" destOrd="0" parTransId="{C00D7A7F-7E1A-4D00-B8E5-7B9AFE5CBE0D}" sibTransId="{21904A94-02A9-416F-B2DE-CE56231EE835}"/>
    <dgm:cxn modelId="{2CBAECC0-C1CB-449E-82AD-24C4E1165803}" srcId="{3071374C-67D7-4556-9C68-F89ACE1AE801}" destId="{16AEB703-9549-49CD-86B2-1CA259B27749}" srcOrd="3" destOrd="0" parTransId="{3CB4FFA0-4212-43F7-BC01-34FB977F1221}" sibTransId="{14CB4D31-D09A-4FA1-B38B-919BDBA354AE}"/>
    <dgm:cxn modelId="{58415C0A-DFA9-43AD-93A9-5E609AC6E37E}" type="presOf" srcId="{EB0CAFD8-1A33-4DB1-9D95-AC68ED7D8C29}" destId="{0F264333-D9A2-40F2-8701-3AEA72FC3E66}" srcOrd="0" destOrd="0" presId="urn:microsoft.com/office/officeart/2005/8/layout/radial6"/>
    <dgm:cxn modelId="{0FC080C6-8C98-489D-A852-DE81E0BA38E0}" type="presOf" srcId="{14CB4D31-D09A-4FA1-B38B-919BDBA354AE}" destId="{D28A2E0E-A5C7-4D5A-86F5-11CAE4B7A250}" srcOrd="0" destOrd="0" presId="urn:microsoft.com/office/officeart/2005/8/layout/radial6"/>
    <dgm:cxn modelId="{1CDB4144-7FAF-4C04-9B25-B90DB9FB0320}" type="presOf" srcId="{5D340C14-C65A-468D-ADE6-07C0AFD2A517}" destId="{0A35E2CC-C3E0-403A-9037-B5F23D7BB820}" srcOrd="0" destOrd="0" presId="urn:microsoft.com/office/officeart/2005/8/layout/radial6"/>
    <dgm:cxn modelId="{F7949071-616B-4A9A-B217-06063A02343D}" type="presOf" srcId="{E90DFFDB-570E-4C98-8BF8-208D0E173B47}" destId="{5CB10348-5046-49B3-8F0C-67E47E82EA64}" srcOrd="0" destOrd="0" presId="urn:microsoft.com/office/officeart/2005/8/layout/radial6"/>
    <dgm:cxn modelId="{69DC2A53-F100-41C9-9FE9-F395CA2617F2}" type="presParOf" srcId="{FD3E6D9A-F669-49CE-B567-33FD14DEBF96}" destId="{A0022BE6-DA53-4B50-9CA1-05E8BEE0EFB5}" srcOrd="0" destOrd="0" presId="urn:microsoft.com/office/officeart/2005/8/layout/radial6"/>
    <dgm:cxn modelId="{355985BC-B74B-4EEA-956B-174C96AF1FD7}" type="presParOf" srcId="{FD3E6D9A-F669-49CE-B567-33FD14DEBF96}" destId="{6E1E940C-06A8-4F8E-864E-388BA2F61D65}" srcOrd="1" destOrd="0" presId="urn:microsoft.com/office/officeart/2005/8/layout/radial6"/>
    <dgm:cxn modelId="{5F99DE13-A215-4F23-B6B0-2C85A5BFCBF9}" type="presParOf" srcId="{FD3E6D9A-F669-49CE-B567-33FD14DEBF96}" destId="{D3FE6206-10D9-4F11-9EC7-C4BDF7943664}" srcOrd="2" destOrd="0" presId="urn:microsoft.com/office/officeart/2005/8/layout/radial6"/>
    <dgm:cxn modelId="{1D5219B8-D72C-4BA4-B4DF-5F1A04C94ADB}" type="presParOf" srcId="{FD3E6D9A-F669-49CE-B567-33FD14DEBF96}" destId="{268FD763-AB1C-4F80-BC52-6B65EAFEF627}" srcOrd="3" destOrd="0" presId="urn:microsoft.com/office/officeart/2005/8/layout/radial6"/>
    <dgm:cxn modelId="{A1A6752E-5BA3-4ED9-8DA3-E273FE6B5CA9}" type="presParOf" srcId="{FD3E6D9A-F669-49CE-B567-33FD14DEBF96}" destId="{6D08CE53-6298-4FDD-A777-30BC6A7D7633}" srcOrd="4" destOrd="0" presId="urn:microsoft.com/office/officeart/2005/8/layout/radial6"/>
    <dgm:cxn modelId="{EFB1EF00-12D4-46E2-8E65-580A1E1149F4}" type="presParOf" srcId="{FD3E6D9A-F669-49CE-B567-33FD14DEBF96}" destId="{81EE8E4E-69F2-44D2-9519-909F5615758C}" srcOrd="5" destOrd="0" presId="urn:microsoft.com/office/officeart/2005/8/layout/radial6"/>
    <dgm:cxn modelId="{A8BF7D8D-3DE3-4EB4-B543-908F9A4BE7A8}" type="presParOf" srcId="{FD3E6D9A-F669-49CE-B567-33FD14DEBF96}" destId="{5CB10348-5046-49B3-8F0C-67E47E82EA64}" srcOrd="6" destOrd="0" presId="urn:microsoft.com/office/officeart/2005/8/layout/radial6"/>
    <dgm:cxn modelId="{C0F54B66-50E5-48E9-AAF4-C2E689BFC4A1}" type="presParOf" srcId="{FD3E6D9A-F669-49CE-B567-33FD14DEBF96}" destId="{8B8648B8-D1C0-4C63-A57B-0BCB7B1DD0F4}" srcOrd="7" destOrd="0" presId="urn:microsoft.com/office/officeart/2005/8/layout/radial6"/>
    <dgm:cxn modelId="{78FCD1A7-C11F-40B7-A5E7-8F81A6EF8638}" type="presParOf" srcId="{FD3E6D9A-F669-49CE-B567-33FD14DEBF96}" destId="{AA898948-9790-4B9B-86D2-3077EEE35AE2}" srcOrd="8" destOrd="0" presId="urn:microsoft.com/office/officeart/2005/8/layout/radial6"/>
    <dgm:cxn modelId="{8E1C4EC1-2F4E-43EA-8A05-BB6448D7B2A0}" type="presParOf" srcId="{FD3E6D9A-F669-49CE-B567-33FD14DEBF96}" destId="{DA5D09EC-19D2-4EFD-9FBB-7CB06381A928}" srcOrd="9" destOrd="0" presId="urn:microsoft.com/office/officeart/2005/8/layout/radial6"/>
    <dgm:cxn modelId="{8FE996F7-D988-4B2A-B00C-98BFFD250690}" type="presParOf" srcId="{FD3E6D9A-F669-49CE-B567-33FD14DEBF96}" destId="{D5F1AD13-3636-40F5-865F-30FB39F8B6C6}" srcOrd="10" destOrd="0" presId="urn:microsoft.com/office/officeart/2005/8/layout/radial6"/>
    <dgm:cxn modelId="{B9FC00D2-8431-4707-87F0-D61458FA6F3A}" type="presParOf" srcId="{FD3E6D9A-F669-49CE-B567-33FD14DEBF96}" destId="{74A8EBAD-3ACC-43D1-9D08-C70E5D59E42E}" srcOrd="11" destOrd="0" presId="urn:microsoft.com/office/officeart/2005/8/layout/radial6"/>
    <dgm:cxn modelId="{546F740B-B685-4974-BACE-0C7CE0DCFD06}" type="presParOf" srcId="{FD3E6D9A-F669-49CE-B567-33FD14DEBF96}" destId="{D28A2E0E-A5C7-4D5A-86F5-11CAE4B7A250}" srcOrd="12" destOrd="0" presId="urn:microsoft.com/office/officeart/2005/8/layout/radial6"/>
    <dgm:cxn modelId="{15DCA1E9-2026-46F1-89EC-AB063FC9F4D7}" type="presParOf" srcId="{FD3E6D9A-F669-49CE-B567-33FD14DEBF96}" destId="{A871C3D6-C7A5-489B-8CC5-42FB51A5FD56}" srcOrd="13" destOrd="0" presId="urn:microsoft.com/office/officeart/2005/8/layout/radial6"/>
    <dgm:cxn modelId="{2A9CA828-FBD7-4CF3-A2A9-B53AAC847E85}" type="presParOf" srcId="{FD3E6D9A-F669-49CE-B567-33FD14DEBF96}" destId="{8960DFFA-F118-49B9-9FA9-0A3FAC82DC22}" srcOrd="14" destOrd="0" presId="urn:microsoft.com/office/officeart/2005/8/layout/radial6"/>
    <dgm:cxn modelId="{B014364C-C9AF-4E77-AEC3-6296FE922BBB}" type="presParOf" srcId="{FD3E6D9A-F669-49CE-B567-33FD14DEBF96}" destId="{0F264333-D9A2-40F2-8701-3AEA72FC3E66}" srcOrd="15" destOrd="0" presId="urn:microsoft.com/office/officeart/2005/8/layout/radial6"/>
    <dgm:cxn modelId="{75F4A8A3-5FB0-44D7-A768-A027E55C3DBC}" type="presParOf" srcId="{FD3E6D9A-F669-49CE-B567-33FD14DEBF96}" destId="{EF021201-937D-4205-BE0B-99EAF32BDE30}" srcOrd="16" destOrd="0" presId="urn:microsoft.com/office/officeart/2005/8/layout/radial6"/>
    <dgm:cxn modelId="{E7CCEDE9-4C48-4D34-A0AE-AF7919DBFCFD}" type="presParOf" srcId="{FD3E6D9A-F669-49CE-B567-33FD14DEBF96}" destId="{F1E9028D-CE88-4F60-867E-53F8841F0BF9}" srcOrd="17" destOrd="0" presId="urn:microsoft.com/office/officeart/2005/8/layout/radial6"/>
    <dgm:cxn modelId="{CCE3F84E-8C4B-4FEA-9580-19D49A54A8AB}" type="presParOf" srcId="{FD3E6D9A-F669-49CE-B567-33FD14DEBF96}" destId="{0A35E2CC-C3E0-403A-9037-B5F23D7BB820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3D38E1-3654-49AB-9641-70C2F7E0B576}" type="doc">
      <dgm:prSet loTypeId="urn:microsoft.com/office/officeart/2005/8/layout/radial6" loCatId="cycle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5213440-EE97-4437-9409-D702CEEE5FED}">
      <dgm:prSet phldrT="[Text]" custT="1"/>
      <dgm:spPr/>
      <dgm:t>
        <a:bodyPr/>
        <a:lstStyle/>
        <a:p>
          <a:r>
            <a:rPr lang="en-US" sz="1600" smtClean="0">
              <a:latin typeface="Arial" panose="020B0604020202020204" pitchFamily="34" charset="0"/>
              <a:cs typeface="Arial" panose="020B0604020202020204" pitchFamily="34" charset="0"/>
            </a:rPr>
            <a:t>Unemployable </a:t>
          </a:r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FBFF59-74CA-424E-88D8-E05761440E27}" type="parTrans" cxnId="{7178B725-497A-4770-9333-24083C198627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F2DA87-DA1B-428E-BC37-657B8BBE476D}" type="sibTrans" cxnId="{7178B725-497A-4770-9333-24083C198627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A072D5-2A1A-4408-B82F-DD60B48CDEBB}">
      <dgm:prSet phldrT="[Text]" custT="1"/>
      <dgm:spPr/>
      <dgm:t>
        <a:bodyPr/>
        <a:lstStyle/>
        <a:p>
          <a:r>
            <a:rPr lang="en-US" sz="1050" dirty="0" smtClean="0">
              <a:latin typeface="Arial" panose="020B0604020202020204" pitchFamily="34" charset="0"/>
              <a:cs typeface="Arial" panose="020B0604020202020204" pitchFamily="34" charset="0"/>
            </a:rPr>
            <a:t>Mentally or Physically 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9EBC1F-5E57-46A3-8BCC-0DAEA8026AB0}" type="parTrans" cxnId="{F42B1797-60FF-4307-B043-4DC28FF7F4BB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D4B883-6C51-4B4E-845B-0172A6CD9A0C}" type="sibTrans" cxnId="{F42B1797-60FF-4307-B043-4DC28FF7F4BB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8CED50-B637-40B5-B6A2-253D91478121}">
      <dgm:prSet phldrT="[Text]" custT="1"/>
      <dgm:spPr/>
      <dgm:t>
        <a:bodyPr/>
        <a:lstStyle/>
        <a:p>
          <a:r>
            <a:rPr lang="en-US" sz="1050" dirty="0" smtClean="0">
              <a:latin typeface="Arial" panose="020B0604020202020204" pitchFamily="34" charset="0"/>
              <a:cs typeface="Arial" panose="020B0604020202020204" pitchFamily="34" charset="0"/>
            </a:rPr>
            <a:t>Illiterate 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9C1988-B13C-4B53-89DB-EFD5DAFBBD5C}" type="parTrans" cxnId="{33A82A2D-B1EE-40A5-BE47-3E31E0FB39E5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BB301A-144F-49F3-A4A5-25937E453CE6}" type="sibTrans" cxnId="{33A82A2D-B1EE-40A5-BE47-3E31E0FB39E5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E2534A-BDC7-4DA2-A617-A3DCC000DA86}">
      <dgm:prSet phldrT="[Text]" custT="1"/>
      <dgm:spPr/>
      <dgm:t>
        <a:bodyPr/>
        <a:lstStyle/>
        <a:p>
          <a:r>
            <a:rPr lang="en-US" sz="1050" dirty="0" smtClean="0">
              <a:latin typeface="Arial" panose="020B0604020202020204" pitchFamily="34" charset="0"/>
              <a:cs typeface="Arial" panose="020B0604020202020204" pitchFamily="34" charset="0"/>
            </a:rPr>
            <a:t>Poor work ethic 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DE5CDE-3131-4303-A642-AD50D1C424D9}" type="parTrans" cxnId="{E12C0F3D-D20A-432A-9567-84D750ED5C96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8638FE-3686-4A46-8CF4-BC31CC151C20}" type="sibTrans" cxnId="{E12C0F3D-D20A-432A-9567-84D750ED5C96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46C5BE-86FB-44EC-A0C9-04B1B6138570}">
      <dgm:prSet phldrT="[Text]" custT="1"/>
      <dgm:spPr/>
      <dgm:t>
        <a:bodyPr/>
        <a:lstStyle/>
        <a:p>
          <a:r>
            <a:rPr lang="en-US" sz="1050" dirty="0" smtClean="0">
              <a:latin typeface="Arial" panose="020B0604020202020204" pitchFamily="34" charset="0"/>
              <a:cs typeface="Arial" panose="020B0604020202020204" pitchFamily="34" charset="0"/>
            </a:rPr>
            <a:t>In prison 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7065F9-F85D-4F99-B97A-BF856FFB6616}" type="parTrans" cxnId="{B5BF7B64-FC36-446D-95D8-594D52254939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51C4A2-9C9C-4CD7-B79A-C1720F4DD47E}" type="sibTrans" cxnId="{B5BF7B64-FC36-446D-95D8-594D52254939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2AED91-40ED-49C8-913F-4AA398C5B385}">
      <dgm:prSet phldrT="[Text]" custT="1"/>
      <dgm:spPr/>
      <dgm:t>
        <a:bodyPr/>
        <a:lstStyle/>
        <a:p>
          <a:r>
            <a:rPr lang="en-US" sz="1050" dirty="0" smtClean="0">
              <a:latin typeface="Arial" panose="020B0604020202020204" pitchFamily="34" charset="0"/>
              <a:cs typeface="Arial" panose="020B0604020202020204" pitchFamily="34" charset="0"/>
            </a:rPr>
            <a:t>Have a prison record 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F1BDC5-8426-439A-B5D7-0282ED4A7918}" type="parTrans" cxnId="{CA2A2B81-9C1C-4398-8D7D-18E573A0B728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D70B1E-5719-4DC8-92F8-D57BFDCA1AB3}" type="sibTrans" cxnId="{CA2A2B81-9C1C-4398-8D7D-18E573A0B728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3A1A45-4C44-427F-A95E-D07ACF5CD5C1}">
      <dgm:prSet phldrT="[Text]" custT="1"/>
      <dgm:spPr/>
      <dgm:t>
        <a:bodyPr/>
        <a:lstStyle/>
        <a:p>
          <a:r>
            <a:rPr lang="en-US" sz="1050" dirty="0" smtClean="0">
              <a:latin typeface="Arial" panose="020B0604020202020204" pitchFamily="34" charset="0"/>
              <a:cs typeface="Arial" panose="020B0604020202020204" pitchFamily="34" charset="0"/>
            </a:rPr>
            <a:t>A migrant 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AB54BF-B861-4120-8CB8-44D8F22F702F}" type="parTrans" cxnId="{7FA51028-7872-4980-BE8E-0E8E1A8AA9D8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E912DA-4DA7-4765-80B0-1F3923D53DAC}" type="sibTrans" cxnId="{7FA51028-7872-4980-BE8E-0E8E1A8AA9D8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52D1C8-E195-45D8-B657-6129557D343D}">
      <dgm:prSet phldrT="[Text]" custT="1"/>
      <dgm:spPr/>
      <dgm:t>
        <a:bodyPr/>
        <a:lstStyle/>
        <a:p>
          <a:r>
            <a:rPr lang="en-US" sz="1050" dirty="0" smtClean="0">
              <a:latin typeface="Arial" panose="020B0604020202020204" pitchFamily="34" charset="0"/>
              <a:cs typeface="Arial" panose="020B0604020202020204" pitchFamily="34" charset="0"/>
            </a:rPr>
            <a:t>No qualifications 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D925DD-6141-4C84-ACC6-4292B2EF56B2}" type="parTrans" cxnId="{0BF2E9F9-29FB-4530-98F1-9447A17C367A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027AAE-356C-47D1-B812-DD9050FEF08D}" type="sibTrans" cxnId="{0BF2E9F9-29FB-4530-98F1-9447A17C367A}">
      <dgm:prSet/>
      <dgm:spPr/>
      <dgm:t>
        <a:bodyPr/>
        <a:lstStyle/>
        <a:p>
          <a:endParaRPr lang="en-US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DF6CBF-D950-4DFC-8F7D-A5C6011FE005}" type="pres">
      <dgm:prSet presAssocID="{6B3D38E1-3654-49AB-9641-70C2F7E0B57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F99255-37CF-42FE-B130-96F764CB12C9}" type="pres">
      <dgm:prSet presAssocID="{B5213440-EE97-4437-9409-D702CEEE5FED}" presName="centerShape" presStyleLbl="node0" presStyleIdx="0" presStyleCnt="1"/>
      <dgm:spPr/>
      <dgm:t>
        <a:bodyPr/>
        <a:lstStyle/>
        <a:p>
          <a:endParaRPr lang="en-US"/>
        </a:p>
      </dgm:t>
    </dgm:pt>
    <dgm:pt modelId="{BF364802-6566-4635-BD03-F77CC5A56970}" type="pres">
      <dgm:prSet presAssocID="{60A072D5-2A1A-4408-B82F-DD60B48CDEBB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CC71D8-1626-4A63-8F78-B2FA0E21ED33}" type="pres">
      <dgm:prSet presAssocID="{60A072D5-2A1A-4408-B82F-DD60B48CDEBB}" presName="dummy" presStyleCnt="0"/>
      <dgm:spPr/>
      <dgm:t>
        <a:bodyPr/>
        <a:lstStyle/>
        <a:p>
          <a:endParaRPr lang="en-US"/>
        </a:p>
      </dgm:t>
    </dgm:pt>
    <dgm:pt modelId="{ABABF8ED-443C-4FCD-98DD-2685D1AB15B9}" type="pres">
      <dgm:prSet presAssocID="{98D4B883-6C51-4B4E-845B-0172A6CD9A0C}" presName="sibTrans" presStyleLbl="sibTrans2D1" presStyleIdx="0" presStyleCnt="7"/>
      <dgm:spPr/>
      <dgm:t>
        <a:bodyPr/>
        <a:lstStyle/>
        <a:p>
          <a:endParaRPr lang="en-US"/>
        </a:p>
      </dgm:t>
    </dgm:pt>
    <dgm:pt modelId="{F45835B8-30A4-4D56-8E23-A19D03968204}" type="pres">
      <dgm:prSet presAssocID="{E28CED50-B637-40B5-B6A2-253D9147812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B7372E-AA12-43C5-9ADB-984430451610}" type="pres">
      <dgm:prSet presAssocID="{E28CED50-B637-40B5-B6A2-253D91478121}" presName="dummy" presStyleCnt="0"/>
      <dgm:spPr/>
      <dgm:t>
        <a:bodyPr/>
        <a:lstStyle/>
        <a:p>
          <a:endParaRPr lang="en-US"/>
        </a:p>
      </dgm:t>
    </dgm:pt>
    <dgm:pt modelId="{2820A7C4-C9A8-4384-98BD-E12A16BC498E}" type="pres">
      <dgm:prSet presAssocID="{D2BB301A-144F-49F3-A4A5-25937E453CE6}" presName="sibTrans" presStyleLbl="sibTrans2D1" presStyleIdx="1" presStyleCnt="7"/>
      <dgm:spPr/>
      <dgm:t>
        <a:bodyPr/>
        <a:lstStyle/>
        <a:p>
          <a:endParaRPr lang="en-US"/>
        </a:p>
      </dgm:t>
    </dgm:pt>
    <dgm:pt modelId="{45512B56-3F18-403D-8391-BA1FC13D0865}" type="pres">
      <dgm:prSet presAssocID="{F9E2534A-BDC7-4DA2-A617-A3DCC000DA86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02FDAD-0AEE-455A-9C19-7CADD29CFC86}" type="pres">
      <dgm:prSet presAssocID="{F9E2534A-BDC7-4DA2-A617-A3DCC000DA86}" presName="dummy" presStyleCnt="0"/>
      <dgm:spPr/>
      <dgm:t>
        <a:bodyPr/>
        <a:lstStyle/>
        <a:p>
          <a:endParaRPr lang="en-US"/>
        </a:p>
      </dgm:t>
    </dgm:pt>
    <dgm:pt modelId="{3FE956F1-BC44-4311-A0A2-A9C277B9CDC3}" type="pres">
      <dgm:prSet presAssocID="{BA8638FE-3686-4A46-8CF4-BC31CC151C20}" presName="sibTrans" presStyleLbl="sibTrans2D1" presStyleIdx="2" presStyleCnt="7"/>
      <dgm:spPr/>
      <dgm:t>
        <a:bodyPr/>
        <a:lstStyle/>
        <a:p>
          <a:endParaRPr lang="en-US"/>
        </a:p>
      </dgm:t>
    </dgm:pt>
    <dgm:pt modelId="{76431DD8-27D0-4002-9D0C-2C26CABFEAB6}" type="pres">
      <dgm:prSet presAssocID="{5B46C5BE-86FB-44EC-A0C9-04B1B613857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ACBA3-147B-4E0B-B65E-FA149E7FD8B1}" type="pres">
      <dgm:prSet presAssocID="{5B46C5BE-86FB-44EC-A0C9-04B1B6138570}" presName="dummy" presStyleCnt="0"/>
      <dgm:spPr/>
      <dgm:t>
        <a:bodyPr/>
        <a:lstStyle/>
        <a:p>
          <a:endParaRPr lang="en-US"/>
        </a:p>
      </dgm:t>
    </dgm:pt>
    <dgm:pt modelId="{12903132-374B-4EE0-909A-8FE7E947A121}" type="pres">
      <dgm:prSet presAssocID="{4251C4A2-9C9C-4CD7-B79A-C1720F4DD47E}" presName="sibTrans" presStyleLbl="sibTrans2D1" presStyleIdx="3" presStyleCnt="7"/>
      <dgm:spPr/>
      <dgm:t>
        <a:bodyPr/>
        <a:lstStyle/>
        <a:p>
          <a:endParaRPr lang="en-US"/>
        </a:p>
      </dgm:t>
    </dgm:pt>
    <dgm:pt modelId="{DD01F9B5-F7C4-4C2A-ACB0-A2444E82A5C8}" type="pres">
      <dgm:prSet presAssocID="{BA2AED91-40ED-49C8-913F-4AA398C5B385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FD5BEA-70E4-4916-9E70-42A55174F079}" type="pres">
      <dgm:prSet presAssocID="{BA2AED91-40ED-49C8-913F-4AA398C5B385}" presName="dummy" presStyleCnt="0"/>
      <dgm:spPr/>
      <dgm:t>
        <a:bodyPr/>
        <a:lstStyle/>
        <a:p>
          <a:endParaRPr lang="en-US"/>
        </a:p>
      </dgm:t>
    </dgm:pt>
    <dgm:pt modelId="{0BB90565-1D36-4B6E-96F7-CE50D80EF564}" type="pres">
      <dgm:prSet presAssocID="{05D70B1E-5719-4DC8-92F8-D57BFDCA1AB3}" presName="sibTrans" presStyleLbl="sibTrans2D1" presStyleIdx="4" presStyleCnt="7"/>
      <dgm:spPr/>
      <dgm:t>
        <a:bodyPr/>
        <a:lstStyle/>
        <a:p>
          <a:endParaRPr lang="en-US"/>
        </a:p>
      </dgm:t>
    </dgm:pt>
    <dgm:pt modelId="{BAB9B796-3435-4CF4-A279-E32E4605E6BC}" type="pres">
      <dgm:prSet presAssocID="{3D3A1A45-4C44-427F-A95E-D07ACF5CD5C1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77B59D-DB1E-4B97-81FA-8470D05B42F9}" type="pres">
      <dgm:prSet presAssocID="{3D3A1A45-4C44-427F-A95E-D07ACF5CD5C1}" presName="dummy" presStyleCnt="0"/>
      <dgm:spPr/>
      <dgm:t>
        <a:bodyPr/>
        <a:lstStyle/>
        <a:p>
          <a:endParaRPr lang="en-US"/>
        </a:p>
      </dgm:t>
    </dgm:pt>
    <dgm:pt modelId="{99FAB4C0-0314-4CB1-AC2D-1A4EC8EEFDB6}" type="pres">
      <dgm:prSet presAssocID="{70E912DA-4DA7-4765-80B0-1F3923D53DAC}" presName="sibTrans" presStyleLbl="sibTrans2D1" presStyleIdx="5" presStyleCnt="7"/>
      <dgm:spPr/>
      <dgm:t>
        <a:bodyPr/>
        <a:lstStyle/>
        <a:p>
          <a:endParaRPr lang="en-US"/>
        </a:p>
      </dgm:t>
    </dgm:pt>
    <dgm:pt modelId="{2C77204D-16CF-4FEE-A2FB-65B5F2EE2782}" type="pres">
      <dgm:prSet presAssocID="{AB52D1C8-E195-45D8-B657-6129557D343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90670A-D9A2-4DD0-9A59-D03D73715F89}" type="pres">
      <dgm:prSet presAssocID="{AB52D1C8-E195-45D8-B657-6129557D343D}" presName="dummy" presStyleCnt="0"/>
      <dgm:spPr/>
      <dgm:t>
        <a:bodyPr/>
        <a:lstStyle/>
        <a:p>
          <a:endParaRPr lang="en-US"/>
        </a:p>
      </dgm:t>
    </dgm:pt>
    <dgm:pt modelId="{D2810D2F-8D90-41B2-BA9C-F5896159A455}" type="pres">
      <dgm:prSet presAssocID="{0B027AAE-356C-47D1-B812-DD9050FEF08D}" presName="sibTrans" presStyleLbl="sibTrans2D1" presStyleIdx="6" presStyleCnt="7"/>
      <dgm:spPr/>
      <dgm:t>
        <a:bodyPr/>
        <a:lstStyle/>
        <a:p>
          <a:endParaRPr lang="en-US"/>
        </a:p>
      </dgm:t>
    </dgm:pt>
  </dgm:ptLst>
  <dgm:cxnLst>
    <dgm:cxn modelId="{CE17BF06-0EAA-4F08-8586-7CD800935655}" type="presOf" srcId="{AB52D1C8-E195-45D8-B657-6129557D343D}" destId="{2C77204D-16CF-4FEE-A2FB-65B5F2EE2782}" srcOrd="0" destOrd="0" presId="urn:microsoft.com/office/officeart/2005/8/layout/radial6"/>
    <dgm:cxn modelId="{95A14109-D8A4-4A2E-BFA6-7C2907A51F57}" type="presOf" srcId="{3D3A1A45-4C44-427F-A95E-D07ACF5CD5C1}" destId="{BAB9B796-3435-4CF4-A279-E32E4605E6BC}" srcOrd="0" destOrd="0" presId="urn:microsoft.com/office/officeart/2005/8/layout/radial6"/>
    <dgm:cxn modelId="{4068822E-F7E5-4283-A1D9-E651711CF55B}" type="presOf" srcId="{98D4B883-6C51-4B4E-845B-0172A6CD9A0C}" destId="{ABABF8ED-443C-4FCD-98DD-2685D1AB15B9}" srcOrd="0" destOrd="0" presId="urn:microsoft.com/office/officeart/2005/8/layout/radial6"/>
    <dgm:cxn modelId="{67D3E254-FFA9-4946-B0B4-59E23611EFE2}" type="presOf" srcId="{E28CED50-B637-40B5-B6A2-253D91478121}" destId="{F45835B8-30A4-4D56-8E23-A19D03968204}" srcOrd="0" destOrd="0" presId="urn:microsoft.com/office/officeart/2005/8/layout/radial6"/>
    <dgm:cxn modelId="{F42B1797-60FF-4307-B043-4DC28FF7F4BB}" srcId="{B5213440-EE97-4437-9409-D702CEEE5FED}" destId="{60A072D5-2A1A-4408-B82F-DD60B48CDEBB}" srcOrd="0" destOrd="0" parTransId="{E89EBC1F-5E57-46A3-8BCC-0DAEA8026AB0}" sibTransId="{98D4B883-6C51-4B4E-845B-0172A6CD9A0C}"/>
    <dgm:cxn modelId="{B1B39A01-FF75-49EA-8C12-F24F1DB1826A}" type="presOf" srcId="{5B46C5BE-86FB-44EC-A0C9-04B1B6138570}" destId="{76431DD8-27D0-4002-9D0C-2C26CABFEAB6}" srcOrd="0" destOrd="0" presId="urn:microsoft.com/office/officeart/2005/8/layout/radial6"/>
    <dgm:cxn modelId="{831C519D-D65A-4406-9E82-AE7D73097119}" type="presOf" srcId="{05D70B1E-5719-4DC8-92F8-D57BFDCA1AB3}" destId="{0BB90565-1D36-4B6E-96F7-CE50D80EF564}" srcOrd="0" destOrd="0" presId="urn:microsoft.com/office/officeart/2005/8/layout/radial6"/>
    <dgm:cxn modelId="{F8908C01-4B5B-4624-B309-0416354CA314}" type="presOf" srcId="{BA2AED91-40ED-49C8-913F-4AA398C5B385}" destId="{DD01F9B5-F7C4-4C2A-ACB0-A2444E82A5C8}" srcOrd="0" destOrd="0" presId="urn:microsoft.com/office/officeart/2005/8/layout/radial6"/>
    <dgm:cxn modelId="{09D1E3CC-9398-4CE2-8BD2-1F78102B383F}" type="presOf" srcId="{B5213440-EE97-4437-9409-D702CEEE5FED}" destId="{0DF99255-37CF-42FE-B130-96F764CB12C9}" srcOrd="0" destOrd="0" presId="urn:microsoft.com/office/officeart/2005/8/layout/radial6"/>
    <dgm:cxn modelId="{37847DA9-0C82-43B5-9BE5-89F24C2C5B1C}" type="presOf" srcId="{0B027AAE-356C-47D1-B812-DD9050FEF08D}" destId="{D2810D2F-8D90-41B2-BA9C-F5896159A455}" srcOrd="0" destOrd="0" presId="urn:microsoft.com/office/officeart/2005/8/layout/radial6"/>
    <dgm:cxn modelId="{E12C0F3D-D20A-432A-9567-84D750ED5C96}" srcId="{B5213440-EE97-4437-9409-D702CEEE5FED}" destId="{F9E2534A-BDC7-4DA2-A617-A3DCC000DA86}" srcOrd="2" destOrd="0" parTransId="{0BDE5CDE-3131-4303-A642-AD50D1C424D9}" sibTransId="{BA8638FE-3686-4A46-8CF4-BC31CC151C20}"/>
    <dgm:cxn modelId="{105E72FB-3D76-4102-B99A-996E31FF1514}" type="presOf" srcId="{D2BB301A-144F-49F3-A4A5-25937E453CE6}" destId="{2820A7C4-C9A8-4384-98BD-E12A16BC498E}" srcOrd="0" destOrd="0" presId="urn:microsoft.com/office/officeart/2005/8/layout/radial6"/>
    <dgm:cxn modelId="{56D6B4EC-0BE0-4F70-AC11-253A488625B9}" type="presOf" srcId="{70E912DA-4DA7-4765-80B0-1F3923D53DAC}" destId="{99FAB4C0-0314-4CB1-AC2D-1A4EC8EEFDB6}" srcOrd="0" destOrd="0" presId="urn:microsoft.com/office/officeart/2005/8/layout/radial6"/>
    <dgm:cxn modelId="{CA2A2B81-9C1C-4398-8D7D-18E573A0B728}" srcId="{B5213440-EE97-4437-9409-D702CEEE5FED}" destId="{BA2AED91-40ED-49C8-913F-4AA398C5B385}" srcOrd="4" destOrd="0" parTransId="{2FF1BDC5-8426-439A-B5D7-0282ED4A7918}" sibTransId="{05D70B1E-5719-4DC8-92F8-D57BFDCA1AB3}"/>
    <dgm:cxn modelId="{C3226DD3-E1FF-4D4E-AAE1-EAA364C7D39D}" type="presOf" srcId="{F9E2534A-BDC7-4DA2-A617-A3DCC000DA86}" destId="{45512B56-3F18-403D-8391-BA1FC13D0865}" srcOrd="0" destOrd="0" presId="urn:microsoft.com/office/officeart/2005/8/layout/radial6"/>
    <dgm:cxn modelId="{7178B725-497A-4770-9333-24083C198627}" srcId="{6B3D38E1-3654-49AB-9641-70C2F7E0B576}" destId="{B5213440-EE97-4437-9409-D702CEEE5FED}" srcOrd="0" destOrd="0" parTransId="{D8FBFF59-74CA-424E-88D8-E05761440E27}" sibTransId="{D5F2DA87-DA1B-428E-BC37-657B8BBE476D}"/>
    <dgm:cxn modelId="{F4B5E4C3-3160-4594-B07C-2F210A8F798C}" type="presOf" srcId="{60A072D5-2A1A-4408-B82F-DD60B48CDEBB}" destId="{BF364802-6566-4635-BD03-F77CC5A56970}" srcOrd="0" destOrd="0" presId="urn:microsoft.com/office/officeart/2005/8/layout/radial6"/>
    <dgm:cxn modelId="{33A82A2D-B1EE-40A5-BE47-3E31E0FB39E5}" srcId="{B5213440-EE97-4437-9409-D702CEEE5FED}" destId="{E28CED50-B637-40B5-B6A2-253D91478121}" srcOrd="1" destOrd="0" parTransId="{2E9C1988-B13C-4B53-89DB-EFD5DAFBBD5C}" sibTransId="{D2BB301A-144F-49F3-A4A5-25937E453CE6}"/>
    <dgm:cxn modelId="{B5BF7B64-FC36-446D-95D8-594D52254939}" srcId="{B5213440-EE97-4437-9409-D702CEEE5FED}" destId="{5B46C5BE-86FB-44EC-A0C9-04B1B6138570}" srcOrd="3" destOrd="0" parTransId="{D47065F9-F85D-4F99-B97A-BF856FFB6616}" sibTransId="{4251C4A2-9C9C-4CD7-B79A-C1720F4DD47E}"/>
    <dgm:cxn modelId="{0BF2E9F9-29FB-4530-98F1-9447A17C367A}" srcId="{B5213440-EE97-4437-9409-D702CEEE5FED}" destId="{AB52D1C8-E195-45D8-B657-6129557D343D}" srcOrd="6" destOrd="0" parTransId="{8BD925DD-6141-4C84-ACC6-4292B2EF56B2}" sibTransId="{0B027AAE-356C-47D1-B812-DD9050FEF08D}"/>
    <dgm:cxn modelId="{1D7127C8-5945-4640-A322-BFB0DA9D7B68}" type="presOf" srcId="{BA8638FE-3686-4A46-8CF4-BC31CC151C20}" destId="{3FE956F1-BC44-4311-A0A2-A9C277B9CDC3}" srcOrd="0" destOrd="0" presId="urn:microsoft.com/office/officeart/2005/8/layout/radial6"/>
    <dgm:cxn modelId="{AC6C87DC-744A-475E-9EB2-9813890107AF}" type="presOf" srcId="{4251C4A2-9C9C-4CD7-B79A-C1720F4DD47E}" destId="{12903132-374B-4EE0-909A-8FE7E947A121}" srcOrd="0" destOrd="0" presId="urn:microsoft.com/office/officeart/2005/8/layout/radial6"/>
    <dgm:cxn modelId="{B8EA6CEE-0295-4C21-8BF9-F7E7C6A1F952}" type="presOf" srcId="{6B3D38E1-3654-49AB-9641-70C2F7E0B576}" destId="{CCDF6CBF-D950-4DFC-8F7D-A5C6011FE005}" srcOrd="0" destOrd="0" presId="urn:microsoft.com/office/officeart/2005/8/layout/radial6"/>
    <dgm:cxn modelId="{7FA51028-7872-4980-BE8E-0E8E1A8AA9D8}" srcId="{B5213440-EE97-4437-9409-D702CEEE5FED}" destId="{3D3A1A45-4C44-427F-A95E-D07ACF5CD5C1}" srcOrd="5" destOrd="0" parTransId="{8CAB54BF-B861-4120-8CB8-44D8F22F702F}" sibTransId="{70E912DA-4DA7-4765-80B0-1F3923D53DAC}"/>
    <dgm:cxn modelId="{B9227765-495F-4D5C-8F47-A93FD4CEB750}" type="presParOf" srcId="{CCDF6CBF-D950-4DFC-8F7D-A5C6011FE005}" destId="{0DF99255-37CF-42FE-B130-96F764CB12C9}" srcOrd="0" destOrd="0" presId="urn:microsoft.com/office/officeart/2005/8/layout/radial6"/>
    <dgm:cxn modelId="{13CDC5DB-33D0-4850-940C-2157842FD806}" type="presParOf" srcId="{CCDF6CBF-D950-4DFC-8F7D-A5C6011FE005}" destId="{BF364802-6566-4635-BD03-F77CC5A56970}" srcOrd="1" destOrd="0" presId="urn:microsoft.com/office/officeart/2005/8/layout/radial6"/>
    <dgm:cxn modelId="{5364DAFF-BB5B-4C01-A0B7-70A38C85A6B7}" type="presParOf" srcId="{CCDF6CBF-D950-4DFC-8F7D-A5C6011FE005}" destId="{BECC71D8-1626-4A63-8F78-B2FA0E21ED33}" srcOrd="2" destOrd="0" presId="urn:microsoft.com/office/officeart/2005/8/layout/radial6"/>
    <dgm:cxn modelId="{8D957357-E6A6-4F51-BE77-07770B29B4F4}" type="presParOf" srcId="{CCDF6CBF-D950-4DFC-8F7D-A5C6011FE005}" destId="{ABABF8ED-443C-4FCD-98DD-2685D1AB15B9}" srcOrd="3" destOrd="0" presId="urn:microsoft.com/office/officeart/2005/8/layout/radial6"/>
    <dgm:cxn modelId="{5C279E34-6FA3-4B60-A8C7-0C4DC456C77A}" type="presParOf" srcId="{CCDF6CBF-D950-4DFC-8F7D-A5C6011FE005}" destId="{F45835B8-30A4-4D56-8E23-A19D03968204}" srcOrd="4" destOrd="0" presId="urn:microsoft.com/office/officeart/2005/8/layout/radial6"/>
    <dgm:cxn modelId="{9D96B05F-90B1-4620-A9C7-8F8D342A35C9}" type="presParOf" srcId="{CCDF6CBF-D950-4DFC-8F7D-A5C6011FE005}" destId="{8DB7372E-AA12-43C5-9ADB-984430451610}" srcOrd="5" destOrd="0" presId="urn:microsoft.com/office/officeart/2005/8/layout/radial6"/>
    <dgm:cxn modelId="{614021CB-5DA6-43BB-9C23-620D350F86C0}" type="presParOf" srcId="{CCDF6CBF-D950-4DFC-8F7D-A5C6011FE005}" destId="{2820A7C4-C9A8-4384-98BD-E12A16BC498E}" srcOrd="6" destOrd="0" presId="urn:microsoft.com/office/officeart/2005/8/layout/radial6"/>
    <dgm:cxn modelId="{0AC1D4A4-632A-46A5-A843-A66C7DFB3047}" type="presParOf" srcId="{CCDF6CBF-D950-4DFC-8F7D-A5C6011FE005}" destId="{45512B56-3F18-403D-8391-BA1FC13D0865}" srcOrd="7" destOrd="0" presId="urn:microsoft.com/office/officeart/2005/8/layout/radial6"/>
    <dgm:cxn modelId="{24438704-C1A4-4D43-9414-D2CE8F3ACFF5}" type="presParOf" srcId="{CCDF6CBF-D950-4DFC-8F7D-A5C6011FE005}" destId="{7C02FDAD-0AEE-455A-9C19-7CADD29CFC86}" srcOrd="8" destOrd="0" presId="urn:microsoft.com/office/officeart/2005/8/layout/radial6"/>
    <dgm:cxn modelId="{95D25663-4FD2-4824-B445-90AAE1656FBF}" type="presParOf" srcId="{CCDF6CBF-D950-4DFC-8F7D-A5C6011FE005}" destId="{3FE956F1-BC44-4311-A0A2-A9C277B9CDC3}" srcOrd="9" destOrd="0" presId="urn:microsoft.com/office/officeart/2005/8/layout/radial6"/>
    <dgm:cxn modelId="{DED8C81D-BF12-4784-97B9-B2ECEE7D301A}" type="presParOf" srcId="{CCDF6CBF-D950-4DFC-8F7D-A5C6011FE005}" destId="{76431DD8-27D0-4002-9D0C-2C26CABFEAB6}" srcOrd="10" destOrd="0" presId="urn:microsoft.com/office/officeart/2005/8/layout/radial6"/>
    <dgm:cxn modelId="{E63A0BC4-959A-488C-BC38-CB3E8DA0CF5E}" type="presParOf" srcId="{CCDF6CBF-D950-4DFC-8F7D-A5C6011FE005}" destId="{FEAACBA3-147B-4E0B-B65E-FA149E7FD8B1}" srcOrd="11" destOrd="0" presId="urn:microsoft.com/office/officeart/2005/8/layout/radial6"/>
    <dgm:cxn modelId="{5D5F8579-90FB-4A67-9116-231B3E007D20}" type="presParOf" srcId="{CCDF6CBF-D950-4DFC-8F7D-A5C6011FE005}" destId="{12903132-374B-4EE0-909A-8FE7E947A121}" srcOrd="12" destOrd="0" presId="urn:microsoft.com/office/officeart/2005/8/layout/radial6"/>
    <dgm:cxn modelId="{382D9276-3555-44AE-AAC9-059AD43A361A}" type="presParOf" srcId="{CCDF6CBF-D950-4DFC-8F7D-A5C6011FE005}" destId="{DD01F9B5-F7C4-4C2A-ACB0-A2444E82A5C8}" srcOrd="13" destOrd="0" presId="urn:microsoft.com/office/officeart/2005/8/layout/radial6"/>
    <dgm:cxn modelId="{1FC87C8B-620F-431E-B48C-7BAEE3ECE88E}" type="presParOf" srcId="{CCDF6CBF-D950-4DFC-8F7D-A5C6011FE005}" destId="{2CFD5BEA-70E4-4916-9E70-42A55174F079}" srcOrd="14" destOrd="0" presId="urn:microsoft.com/office/officeart/2005/8/layout/radial6"/>
    <dgm:cxn modelId="{23C59B15-C60D-4D94-B093-4D418579DCAC}" type="presParOf" srcId="{CCDF6CBF-D950-4DFC-8F7D-A5C6011FE005}" destId="{0BB90565-1D36-4B6E-96F7-CE50D80EF564}" srcOrd="15" destOrd="0" presId="urn:microsoft.com/office/officeart/2005/8/layout/radial6"/>
    <dgm:cxn modelId="{BC3A38BC-85DE-4B6F-956E-FEF0805DA17A}" type="presParOf" srcId="{CCDF6CBF-D950-4DFC-8F7D-A5C6011FE005}" destId="{BAB9B796-3435-4CF4-A279-E32E4605E6BC}" srcOrd="16" destOrd="0" presId="urn:microsoft.com/office/officeart/2005/8/layout/radial6"/>
    <dgm:cxn modelId="{7DD8E363-E43B-42C2-AF4D-B6FE242A6FC0}" type="presParOf" srcId="{CCDF6CBF-D950-4DFC-8F7D-A5C6011FE005}" destId="{6677B59D-DB1E-4B97-81FA-8470D05B42F9}" srcOrd="17" destOrd="0" presId="urn:microsoft.com/office/officeart/2005/8/layout/radial6"/>
    <dgm:cxn modelId="{A2846FCE-C9D8-4406-AB25-2EBF6381C7A1}" type="presParOf" srcId="{CCDF6CBF-D950-4DFC-8F7D-A5C6011FE005}" destId="{99FAB4C0-0314-4CB1-AC2D-1A4EC8EEFDB6}" srcOrd="18" destOrd="0" presId="urn:microsoft.com/office/officeart/2005/8/layout/radial6"/>
    <dgm:cxn modelId="{61533ED2-0DBE-48F7-ACB3-B180B2B071BA}" type="presParOf" srcId="{CCDF6CBF-D950-4DFC-8F7D-A5C6011FE005}" destId="{2C77204D-16CF-4FEE-A2FB-65B5F2EE2782}" srcOrd="19" destOrd="0" presId="urn:microsoft.com/office/officeart/2005/8/layout/radial6"/>
    <dgm:cxn modelId="{155FA84C-AC7E-48E9-9EAA-A2E57B9BDC9B}" type="presParOf" srcId="{CCDF6CBF-D950-4DFC-8F7D-A5C6011FE005}" destId="{8E90670A-D9A2-4DD0-9A59-D03D73715F89}" srcOrd="20" destOrd="0" presId="urn:microsoft.com/office/officeart/2005/8/layout/radial6"/>
    <dgm:cxn modelId="{B35E3349-7483-4BA3-830B-4CFF4F150B8E}" type="presParOf" srcId="{CCDF6CBF-D950-4DFC-8F7D-A5C6011FE005}" destId="{D2810D2F-8D90-41B2-BA9C-F5896159A455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4D0F5B-E380-4FBF-A71A-10FE3ED31558}" type="doc">
      <dgm:prSet loTypeId="urn:microsoft.com/office/officeart/2005/8/layout/radial1" loCatId="cycl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B40C0A9-19C8-4B23-AF4D-090CF2B47AA3}">
      <dgm:prSet phldrT="[Text]" custT="1"/>
      <dgm:spPr/>
      <dgm:t>
        <a:bodyPr/>
        <a:lstStyle/>
        <a:p>
          <a:r>
            <a:rPr lang="en-US" sz="2000" dirty="0" smtClean="0"/>
            <a:t>Self Employed </a:t>
          </a:r>
          <a:endParaRPr lang="en-US" sz="2000" dirty="0"/>
        </a:p>
      </dgm:t>
    </dgm:pt>
    <dgm:pt modelId="{A947145A-C40C-4475-A361-02974DE47B77}" type="parTrans" cxnId="{A6DB2098-0289-4F22-8EE6-1746A609C46E}">
      <dgm:prSet/>
      <dgm:spPr/>
      <dgm:t>
        <a:bodyPr/>
        <a:lstStyle/>
        <a:p>
          <a:endParaRPr lang="en-US" sz="2400"/>
        </a:p>
      </dgm:t>
    </dgm:pt>
    <dgm:pt modelId="{B7708611-295F-4357-AB41-C17A173D12E5}" type="sibTrans" cxnId="{A6DB2098-0289-4F22-8EE6-1746A609C46E}">
      <dgm:prSet/>
      <dgm:spPr/>
      <dgm:t>
        <a:bodyPr/>
        <a:lstStyle/>
        <a:p>
          <a:endParaRPr lang="en-US" sz="2400"/>
        </a:p>
      </dgm:t>
    </dgm:pt>
    <dgm:pt modelId="{1AEDFB35-9A25-4C53-8CB2-E8F03DD8B249}">
      <dgm:prSet phldrT="[Text]" custT="1"/>
      <dgm:spPr/>
      <dgm:t>
        <a:bodyPr/>
        <a:lstStyle/>
        <a:p>
          <a:r>
            <a:rPr lang="en-US" sz="1600" dirty="0" smtClean="0"/>
            <a:t>Business idea </a:t>
          </a:r>
          <a:endParaRPr lang="en-US" sz="1600" dirty="0"/>
        </a:p>
      </dgm:t>
    </dgm:pt>
    <dgm:pt modelId="{F88FAE8E-A9EF-4CDA-A82A-12ED9AC38C89}" type="parTrans" cxnId="{36307ABA-B135-4EB7-B1DE-FC77C8A60B4B}">
      <dgm:prSet custT="1"/>
      <dgm:spPr/>
      <dgm:t>
        <a:bodyPr/>
        <a:lstStyle/>
        <a:p>
          <a:endParaRPr lang="en-US" sz="700"/>
        </a:p>
      </dgm:t>
    </dgm:pt>
    <dgm:pt modelId="{BBD8E725-6DCE-430F-BDAF-F54824E6C9DE}" type="sibTrans" cxnId="{36307ABA-B135-4EB7-B1DE-FC77C8A60B4B}">
      <dgm:prSet/>
      <dgm:spPr/>
      <dgm:t>
        <a:bodyPr/>
        <a:lstStyle/>
        <a:p>
          <a:endParaRPr lang="en-US" sz="2400"/>
        </a:p>
      </dgm:t>
    </dgm:pt>
    <dgm:pt modelId="{7FE9ED6D-FAFA-49ED-BA39-B1EEA8B117F4}">
      <dgm:prSet phldrT="[Text]" custT="1"/>
      <dgm:spPr/>
      <dgm:t>
        <a:bodyPr/>
        <a:lstStyle/>
        <a:p>
          <a:r>
            <a:rPr lang="en-US" sz="1600" dirty="0" smtClean="0"/>
            <a:t>Is there a market for the product </a:t>
          </a:r>
          <a:endParaRPr lang="en-US" sz="1600" dirty="0"/>
        </a:p>
      </dgm:t>
    </dgm:pt>
    <dgm:pt modelId="{5145E1A4-5FDC-4CF1-9642-9F2991D9D8B8}" type="parTrans" cxnId="{2021B34D-7C25-4874-96A4-32E88E28C378}">
      <dgm:prSet custT="1"/>
      <dgm:spPr/>
      <dgm:t>
        <a:bodyPr/>
        <a:lstStyle/>
        <a:p>
          <a:endParaRPr lang="en-US" sz="700"/>
        </a:p>
      </dgm:t>
    </dgm:pt>
    <dgm:pt modelId="{9E5725B4-129D-46DB-951F-50E5391037D3}" type="sibTrans" cxnId="{2021B34D-7C25-4874-96A4-32E88E28C378}">
      <dgm:prSet/>
      <dgm:spPr/>
      <dgm:t>
        <a:bodyPr/>
        <a:lstStyle/>
        <a:p>
          <a:endParaRPr lang="en-US" sz="2400"/>
        </a:p>
      </dgm:t>
    </dgm:pt>
    <dgm:pt modelId="{D73E30C8-6DE6-4AEB-AEB5-D086E30C8805}">
      <dgm:prSet phldrT="[Text]" custT="1"/>
      <dgm:spPr/>
      <dgm:t>
        <a:bodyPr/>
        <a:lstStyle/>
        <a:p>
          <a:r>
            <a:rPr lang="en-US" sz="1600" dirty="0" smtClean="0"/>
            <a:t>Finance </a:t>
          </a:r>
          <a:endParaRPr lang="en-US" sz="1600" dirty="0"/>
        </a:p>
      </dgm:t>
    </dgm:pt>
    <dgm:pt modelId="{1880EB34-7A32-4E36-8D9A-2A2BD84AD161}" type="parTrans" cxnId="{55040E2A-4686-4DB6-9C71-6E156B0525A6}">
      <dgm:prSet custT="1"/>
      <dgm:spPr/>
      <dgm:t>
        <a:bodyPr/>
        <a:lstStyle/>
        <a:p>
          <a:endParaRPr lang="en-US" sz="700"/>
        </a:p>
      </dgm:t>
    </dgm:pt>
    <dgm:pt modelId="{8B2F34FF-4DB4-4FEF-862D-9BBDB2B677DF}" type="sibTrans" cxnId="{55040E2A-4686-4DB6-9C71-6E156B0525A6}">
      <dgm:prSet/>
      <dgm:spPr/>
      <dgm:t>
        <a:bodyPr/>
        <a:lstStyle/>
        <a:p>
          <a:endParaRPr lang="en-US" sz="2400"/>
        </a:p>
      </dgm:t>
    </dgm:pt>
    <dgm:pt modelId="{2828613B-E104-4F94-8554-4CEBC3E9AAB9}">
      <dgm:prSet phldrT="[Text]" custT="1"/>
      <dgm:spPr/>
      <dgm:t>
        <a:bodyPr/>
        <a:lstStyle/>
        <a:p>
          <a:r>
            <a:rPr lang="en-US" sz="1600" dirty="0" smtClean="0"/>
            <a:t>Location </a:t>
          </a:r>
          <a:endParaRPr lang="en-US" sz="1600" dirty="0"/>
        </a:p>
      </dgm:t>
    </dgm:pt>
    <dgm:pt modelId="{089331CD-9594-45E8-AF7E-7E38A400811D}" type="parTrans" cxnId="{40B95E84-EFD4-4B09-AD6B-54A0C70FCEAC}">
      <dgm:prSet custT="1"/>
      <dgm:spPr/>
      <dgm:t>
        <a:bodyPr/>
        <a:lstStyle/>
        <a:p>
          <a:endParaRPr lang="en-US" sz="700"/>
        </a:p>
      </dgm:t>
    </dgm:pt>
    <dgm:pt modelId="{D22237C3-9BC7-435D-9C0E-7D81EB592F35}" type="sibTrans" cxnId="{40B95E84-EFD4-4B09-AD6B-54A0C70FCEAC}">
      <dgm:prSet/>
      <dgm:spPr/>
      <dgm:t>
        <a:bodyPr/>
        <a:lstStyle/>
        <a:p>
          <a:endParaRPr lang="en-US" sz="2400"/>
        </a:p>
      </dgm:t>
    </dgm:pt>
    <dgm:pt modelId="{683D0D61-A69B-461D-9C27-F106F9FED779}">
      <dgm:prSet phldrT="[Text]" custT="1"/>
      <dgm:spPr/>
      <dgm:t>
        <a:bodyPr/>
        <a:lstStyle/>
        <a:p>
          <a:r>
            <a:rPr lang="en-US" sz="1600" dirty="0" smtClean="0"/>
            <a:t>Legal consideration</a:t>
          </a:r>
          <a:endParaRPr lang="en-US" sz="1600" dirty="0"/>
        </a:p>
      </dgm:t>
    </dgm:pt>
    <dgm:pt modelId="{83BF7305-F563-4DF7-8F05-9F085CDA7CB3}" type="parTrans" cxnId="{60DDC8CA-3757-4E90-A696-EE689DA69A6B}">
      <dgm:prSet custT="1"/>
      <dgm:spPr/>
      <dgm:t>
        <a:bodyPr/>
        <a:lstStyle/>
        <a:p>
          <a:endParaRPr lang="en-US" sz="700"/>
        </a:p>
      </dgm:t>
    </dgm:pt>
    <dgm:pt modelId="{5C1E7085-299A-41EC-8AD2-F42FC53D765B}" type="sibTrans" cxnId="{60DDC8CA-3757-4E90-A696-EE689DA69A6B}">
      <dgm:prSet/>
      <dgm:spPr/>
      <dgm:t>
        <a:bodyPr/>
        <a:lstStyle/>
        <a:p>
          <a:endParaRPr lang="en-US" sz="2400"/>
        </a:p>
      </dgm:t>
    </dgm:pt>
    <dgm:pt modelId="{1A33A9AB-A501-4A50-B9A0-33FF84F6158E}">
      <dgm:prSet phldrT="[Text]" custT="1"/>
      <dgm:spPr/>
      <dgm:t>
        <a:bodyPr/>
        <a:lstStyle/>
        <a:p>
          <a:r>
            <a:rPr lang="en-US" sz="1600" dirty="0" smtClean="0"/>
            <a:t>Advertising </a:t>
          </a:r>
          <a:endParaRPr lang="en-US" sz="1600" dirty="0"/>
        </a:p>
      </dgm:t>
    </dgm:pt>
    <dgm:pt modelId="{EB4D1A15-2DE8-46D3-A1CF-990010BFDCFE}" type="parTrans" cxnId="{21D4C631-3052-4AE6-9443-B804C9A290E5}">
      <dgm:prSet custT="1"/>
      <dgm:spPr/>
      <dgm:t>
        <a:bodyPr/>
        <a:lstStyle/>
        <a:p>
          <a:endParaRPr lang="en-US" sz="700"/>
        </a:p>
      </dgm:t>
    </dgm:pt>
    <dgm:pt modelId="{B2CC09AE-77D4-4E08-888C-38F7FE39D5B5}" type="sibTrans" cxnId="{21D4C631-3052-4AE6-9443-B804C9A290E5}">
      <dgm:prSet/>
      <dgm:spPr/>
      <dgm:t>
        <a:bodyPr/>
        <a:lstStyle/>
        <a:p>
          <a:endParaRPr lang="en-US" sz="2400"/>
        </a:p>
      </dgm:t>
    </dgm:pt>
    <dgm:pt modelId="{2CBA24C0-4306-4AC4-92B1-E1AF406B149A}" type="pres">
      <dgm:prSet presAssocID="{D54D0F5B-E380-4FBF-A71A-10FE3ED3155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8C3327-39FD-4EAD-9382-DDB457959CBA}" type="pres">
      <dgm:prSet presAssocID="{EB40C0A9-19C8-4B23-AF4D-090CF2B47AA3}" presName="centerShape" presStyleLbl="node0" presStyleIdx="0" presStyleCnt="1"/>
      <dgm:spPr/>
      <dgm:t>
        <a:bodyPr/>
        <a:lstStyle/>
        <a:p>
          <a:endParaRPr lang="en-US"/>
        </a:p>
      </dgm:t>
    </dgm:pt>
    <dgm:pt modelId="{370516A8-A365-4164-BEF2-49D54B631DF9}" type="pres">
      <dgm:prSet presAssocID="{F88FAE8E-A9EF-4CDA-A82A-12ED9AC38C89}" presName="Name9" presStyleLbl="parChTrans1D2" presStyleIdx="0" presStyleCnt="6"/>
      <dgm:spPr/>
      <dgm:t>
        <a:bodyPr/>
        <a:lstStyle/>
        <a:p>
          <a:endParaRPr lang="en-US"/>
        </a:p>
      </dgm:t>
    </dgm:pt>
    <dgm:pt modelId="{813B279B-5D53-4B31-855A-BE3DE44CB0D4}" type="pres">
      <dgm:prSet presAssocID="{F88FAE8E-A9EF-4CDA-A82A-12ED9AC38C89}" presName="connTx" presStyleLbl="parChTrans1D2" presStyleIdx="0" presStyleCnt="6"/>
      <dgm:spPr/>
      <dgm:t>
        <a:bodyPr/>
        <a:lstStyle/>
        <a:p>
          <a:endParaRPr lang="en-US"/>
        </a:p>
      </dgm:t>
    </dgm:pt>
    <dgm:pt modelId="{13575F81-6AFF-4A82-ABCD-4633B5B10ECB}" type="pres">
      <dgm:prSet presAssocID="{1AEDFB35-9A25-4C53-8CB2-E8F03DD8B24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87284A-95B4-4E96-AAD6-D100A8236770}" type="pres">
      <dgm:prSet presAssocID="{5145E1A4-5FDC-4CF1-9642-9F2991D9D8B8}" presName="Name9" presStyleLbl="parChTrans1D2" presStyleIdx="1" presStyleCnt="6"/>
      <dgm:spPr/>
      <dgm:t>
        <a:bodyPr/>
        <a:lstStyle/>
        <a:p>
          <a:endParaRPr lang="en-US"/>
        </a:p>
      </dgm:t>
    </dgm:pt>
    <dgm:pt modelId="{828016AA-7130-4B33-A008-90DC7941D925}" type="pres">
      <dgm:prSet presAssocID="{5145E1A4-5FDC-4CF1-9642-9F2991D9D8B8}" presName="connTx" presStyleLbl="parChTrans1D2" presStyleIdx="1" presStyleCnt="6"/>
      <dgm:spPr/>
      <dgm:t>
        <a:bodyPr/>
        <a:lstStyle/>
        <a:p>
          <a:endParaRPr lang="en-US"/>
        </a:p>
      </dgm:t>
    </dgm:pt>
    <dgm:pt modelId="{EFBC8D12-A81E-430B-923A-960CA6D7210F}" type="pres">
      <dgm:prSet presAssocID="{7FE9ED6D-FAFA-49ED-BA39-B1EEA8B117F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7D6BE5-BFDC-4F5E-B16E-E4433C7A1B71}" type="pres">
      <dgm:prSet presAssocID="{1880EB34-7A32-4E36-8D9A-2A2BD84AD161}" presName="Name9" presStyleLbl="parChTrans1D2" presStyleIdx="2" presStyleCnt="6"/>
      <dgm:spPr/>
      <dgm:t>
        <a:bodyPr/>
        <a:lstStyle/>
        <a:p>
          <a:endParaRPr lang="en-US"/>
        </a:p>
      </dgm:t>
    </dgm:pt>
    <dgm:pt modelId="{9CA2729D-082F-4F56-9DB8-DF2B257B9D94}" type="pres">
      <dgm:prSet presAssocID="{1880EB34-7A32-4E36-8D9A-2A2BD84AD161}" presName="connTx" presStyleLbl="parChTrans1D2" presStyleIdx="2" presStyleCnt="6"/>
      <dgm:spPr/>
      <dgm:t>
        <a:bodyPr/>
        <a:lstStyle/>
        <a:p>
          <a:endParaRPr lang="en-US"/>
        </a:p>
      </dgm:t>
    </dgm:pt>
    <dgm:pt modelId="{30BEB4D8-FC1F-44CB-894E-D22EC2488996}" type="pres">
      <dgm:prSet presAssocID="{D73E30C8-6DE6-4AEB-AEB5-D086E30C880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6C2510-EF97-44F9-8F73-C2ADCFB15A88}" type="pres">
      <dgm:prSet presAssocID="{089331CD-9594-45E8-AF7E-7E38A400811D}" presName="Name9" presStyleLbl="parChTrans1D2" presStyleIdx="3" presStyleCnt="6"/>
      <dgm:spPr/>
      <dgm:t>
        <a:bodyPr/>
        <a:lstStyle/>
        <a:p>
          <a:endParaRPr lang="en-US"/>
        </a:p>
      </dgm:t>
    </dgm:pt>
    <dgm:pt modelId="{D847A40D-3A12-40B9-915F-7C1280FCBD6E}" type="pres">
      <dgm:prSet presAssocID="{089331CD-9594-45E8-AF7E-7E38A400811D}" presName="connTx" presStyleLbl="parChTrans1D2" presStyleIdx="3" presStyleCnt="6"/>
      <dgm:spPr/>
      <dgm:t>
        <a:bodyPr/>
        <a:lstStyle/>
        <a:p>
          <a:endParaRPr lang="en-US"/>
        </a:p>
      </dgm:t>
    </dgm:pt>
    <dgm:pt modelId="{2190CAF6-F253-4C09-B3D9-3A340F6965B3}" type="pres">
      <dgm:prSet presAssocID="{2828613B-E104-4F94-8554-4CEBC3E9AAB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E08931-4646-4559-9133-BEF0E7E1FD9E}" type="pres">
      <dgm:prSet presAssocID="{83BF7305-F563-4DF7-8F05-9F085CDA7CB3}" presName="Name9" presStyleLbl="parChTrans1D2" presStyleIdx="4" presStyleCnt="6"/>
      <dgm:spPr/>
      <dgm:t>
        <a:bodyPr/>
        <a:lstStyle/>
        <a:p>
          <a:endParaRPr lang="en-US"/>
        </a:p>
      </dgm:t>
    </dgm:pt>
    <dgm:pt modelId="{A3FA7D2E-9DB4-4C35-A20C-EF71640FDA4E}" type="pres">
      <dgm:prSet presAssocID="{83BF7305-F563-4DF7-8F05-9F085CDA7CB3}" presName="connTx" presStyleLbl="parChTrans1D2" presStyleIdx="4" presStyleCnt="6"/>
      <dgm:spPr/>
      <dgm:t>
        <a:bodyPr/>
        <a:lstStyle/>
        <a:p>
          <a:endParaRPr lang="en-US"/>
        </a:p>
      </dgm:t>
    </dgm:pt>
    <dgm:pt modelId="{86FB3193-3D4C-419A-8338-AE34D5D51B7F}" type="pres">
      <dgm:prSet presAssocID="{683D0D61-A69B-461D-9C27-F106F9FED77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FBABB-65CF-451F-A838-D7F3F31B2FBB}" type="pres">
      <dgm:prSet presAssocID="{EB4D1A15-2DE8-46D3-A1CF-990010BFDCFE}" presName="Name9" presStyleLbl="parChTrans1D2" presStyleIdx="5" presStyleCnt="6"/>
      <dgm:spPr/>
      <dgm:t>
        <a:bodyPr/>
        <a:lstStyle/>
        <a:p>
          <a:endParaRPr lang="en-US"/>
        </a:p>
      </dgm:t>
    </dgm:pt>
    <dgm:pt modelId="{5C3CA606-F571-4E38-9B10-97CBC9077AC3}" type="pres">
      <dgm:prSet presAssocID="{EB4D1A15-2DE8-46D3-A1CF-990010BFDCFE}" presName="connTx" presStyleLbl="parChTrans1D2" presStyleIdx="5" presStyleCnt="6"/>
      <dgm:spPr/>
      <dgm:t>
        <a:bodyPr/>
        <a:lstStyle/>
        <a:p>
          <a:endParaRPr lang="en-US"/>
        </a:p>
      </dgm:t>
    </dgm:pt>
    <dgm:pt modelId="{27CC1B06-8A7C-4861-B980-27B84C5F3B31}" type="pres">
      <dgm:prSet presAssocID="{1A33A9AB-A501-4A50-B9A0-33FF84F6158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1642C7-E865-4F32-96D7-E6A6FD4E8967}" type="presOf" srcId="{089331CD-9594-45E8-AF7E-7E38A400811D}" destId="{D847A40D-3A12-40B9-915F-7C1280FCBD6E}" srcOrd="1" destOrd="0" presId="urn:microsoft.com/office/officeart/2005/8/layout/radial1"/>
    <dgm:cxn modelId="{AB2F59F5-FD40-460E-BC72-1F31B7F5E1B7}" type="presOf" srcId="{1880EB34-7A32-4E36-8D9A-2A2BD84AD161}" destId="{627D6BE5-BFDC-4F5E-B16E-E4433C7A1B71}" srcOrd="0" destOrd="0" presId="urn:microsoft.com/office/officeart/2005/8/layout/radial1"/>
    <dgm:cxn modelId="{2021B34D-7C25-4874-96A4-32E88E28C378}" srcId="{EB40C0A9-19C8-4B23-AF4D-090CF2B47AA3}" destId="{7FE9ED6D-FAFA-49ED-BA39-B1EEA8B117F4}" srcOrd="1" destOrd="0" parTransId="{5145E1A4-5FDC-4CF1-9642-9F2991D9D8B8}" sibTransId="{9E5725B4-129D-46DB-951F-50E5391037D3}"/>
    <dgm:cxn modelId="{EF26E4E1-08E2-416B-96D8-9212C1027604}" type="presOf" srcId="{1880EB34-7A32-4E36-8D9A-2A2BD84AD161}" destId="{9CA2729D-082F-4F56-9DB8-DF2B257B9D94}" srcOrd="1" destOrd="0" presId="urn:microsoft.com/office/officeart/2005/8/layout/radial1"/>
    <dgm:cxn modelId="{50315937-9B28-4225-A310-47242276ADDA}" type="presOf" srcId="{5145E1A4-5FDC-4CF1-9642-9F2991D9D8B8}" destId="{3187284A-95B4-4E96-AAD6-D100A8236770}" srcOrd="0" destOrd="0" presId="urn:microsoft.com/office/officeart/2005/8/layout/radial1"/>
    <dgm:cxn modelId="{08B0642C-BD5C-4044-810A-415268351FE0}" type="presOf" srcId="{D73E30C8-6DE6-4AEB-AEB5-D086E30C8805}" destId="{30BEB4D8-FC1F-44CB-894E-D22EC2488996}" srcOrd="0" destOrd="0" presId="urn:microsoft.com/office/officeart/2005/8/layout/radial1"/>
    <dgm:cxn modelId="{08E76D46-0B61-440D-8485-DAB23240AA2C}" type="presOf" srcId="{1AEDFB35-9A25-4C53-8CB2-E8F03DD8B249}" destId="{13575F81-6AFF-4A82-ABCD-4633B5B10ECB}" srcOrd="0" destOrd="0" presId="urn:microsoft.com/office/officeart/2005/8/layout/radial1"/>
    <dgm:cxn modelId="{62473626-06A9-4FAD-98F1-DDBB82872EF6}" type="presOf" srcId="{EB40C0A9-19C8-4B23-AF4D-090CF2B47AA3}" destId="{2B8C3327-39FD-4EAD-9382-DDB457959CBA}" srcOrd="0" destOrd="0" presId="urn:microsoft.com/office/officeart/2005/8/layout/radial1"/>
    <dgm:cxn modelId="{4290406E-5D87-4891-8CC3-56DBECC508A0}" type="presOf" srcId="{EB4D1A15-2DE8-46D3-A1CF-990010BFDCFE}" destId="{5C3CA606-F571-4E38-9B10-97CBC9077AC3}" srcOrd="1" destOrd="0" presId="urn:microsoft.com/office/officeart/2005/8/layout/radial1"/>
    <dgm:cxn modelId="{4A0B13CE-20DF-4A5A-91E9-B7F8B80A14B6}" type="presOf" srcId="{F88FAE8E-A9EF-4CDA-A82A-12ED9AC38C89}" destId="{813B279B-5D53-4B31-855A-BE3DE44CB0D4}" srcOrd="1" destOrd="0" presId="urn:microsoft.com/office/officeart/2005/8/layout/radial1"/>
    <dgm:cxn modelId="{A6DB2098-0289-4F22-8EE6-1746A609C46E}" srcId="{D54D0F5B-E380-4FBF-A71A-10FE3ED31558}" destId="{EB40C0A9-19C8-4B23-AF4D-090CF2B47AA3}" srcOrd="0" destOrd="0" parTransId="{A947145A-C40C-4475-A361-02974DE47B77}" sibTransId="{B7708611-295F-4357-AB41-C17A173D12E5}"/>
    <dgm:cxn modelId="{33ABA7F6-8B8C-4CFC-9E14-C70B5466241D}" type="presOf" srcId="{7FE9ED6D-FAFA-49ED-BA39-B1EEA8B117F4}" destId="{EFBC8D12-A81E-430B-923A-960CA6D7210F}" srcOrd="0" destOrd="0" presId="urn:microsoft.com/office/officeart/2005/8/layout/radial1"/>
    <dgm:cxn modelId="{21D4C631-3052-4AE6-9443-B804C9A290E5}" srcId="{EB40C0A9-19C8-4B23-AF4D-090CF2B47AA3}" destId="{1A33A9AB-A501-4A50-B9A0-33FF84F6158E}" srcOrd="5" destOrd="0" parTransId="{EB4D1A15-2DE8-46D3-A1CF-990010BFDCFE}" sibTransId="{B2CC09AE-77D4-4E08-888C-38F7FE39D5B5}"/>
    <dgm:cxn modelId="{2D292F6F-3E59-4D32-8C78-13B4D44745D1}" type="presOf" srcId="{1A33A9AB-A501-4A50-B9A0-33FF84F6158E}" destId="{27CC1B06-8A7C-4861-B980-27B84C5F3B31}" srcOrd="0" destOrd="0" presId="urn:microsoft.com/office/officeart/2005/8/layout/radial1"/>
    <dgm:cxn modelId="{06864FE0-82D0-49D1-B123-F67E5ACD8C24}" type="presOf" srcId="{83BF7305-F563-4DF7-8F05-9F085CDA7CB3}" destId="{00E08931-4646-4559-9133-BEF0E7E1FD9E}" srcOrd="0" destOrd="0" presId="urn:microsoft.com/office/officeart/2005/8/layout/radial1"/>
    <dgm:cxn modelId="{22CF1CDD-115D-44B5-B288-2039898B974C}" type="presOf" srcId="{5145E1A4-5FDC-4CF1-9642-9F2991D9D8B8}" destId="{828016AA-7130-4B33-A008-90DC7941D925}" srcOrd="1" destOrd="0" presId="urn:microsoft.com/office/officeart/2005/8/layout/radial1"/>
    <dgm:cxn modelId="{36307ABA-B135-4EB7-B1DE-FC77C8A60B4B}" srcId="{EB40C0A9-19C8-4B23-AF4D-090CF2B47AA3}" destId="{1AEDFB35-9A25-4C53-8CB2-E8F03DD8B249}" srcOrd="0" destOrd="0" parTransId="{F88FAE8E-A9EF-4CDA-A82A-12ED9AC38C89}" sibTransId="{BBD8E725-6DCE-430F-BDAF-F54824E6C9DE}"/>
    <dgm:cxn modelId="{06F1B163-E65B-4B5D-B959-D65EFABE6722}" type="presOf" srcId="{089331CD-9594-45E8-AF7E-7E38A400811D}" destId="{4A6C2510-EF97-44F9-8F73-C2ADCFB15A88}" srcOrd="0" destOrd="0" presId="urn:microsoft.com/office/officeart/2005/8/layout/radial1"/>
    <dgm:cxn modelId="{55040E2A-4686-4DB6-9C71-6E156B0525A6}" srcId="{EB40C0A9-19C8-4B23-AF4D-090CF2B47AA3}" destId="{D73E30C8-6DE6-4AEB-AEB5-D086E30C8805}" srcOrd="2" destOrd="0" parTransId="{1880EB34-7A32-4E36-8D9A-2A2BD84AD161}" sibTransId="{8B2F34FF-4DB4-4FEF-862D-9BBDB2B677DF}"/>
    <dgm:cxn modelId="{D50EA28C-359B-4877-9240-A6F92B644C3E}" type="presOf" srcId="{83BF7305-F563-4DF7-8F05-9F085CDA7CB3}" destId="{A3FA7D2E-9DB4-4C35-A20C-EF71640FDA4E}" srcOrd="1" destOrd="0" presId="urn:microsoft.com/office/officeart/2005/8/layout/radial1"/>
    <dgm:cxn modelId="{60DDC8CA-3757-4E90-A696-EE689DA69A6B}" srcId="{EB40C0A9-19C8-4B23-AF4D-090CF2B47AA3}" destId="{683D0D61-A69B-461D-9C27-F106F9FED779}" srcOrd="4" destOrd="0" parTransId="{83BF7305-F563-4DF7-8F05-9F085CDA7CB3}" sibTransId="{5C1E7085-299A-41EC-8AD2-F42FC53D765B}"/>
    <dgm:cxn modelId="{B93CA6FB-3BA4-49C4-93E9-BD9EBA811314}" type="presOf" srcId="{EB4D1A15-2DE8-46D3-A1CF-990010BFDCFE}" destId="{ED9FBABB-65CF-451F-A838-D7F3F31B2FBB}" srcOrd="0" destOrd="0" presId="urn:microsoft.com/office/officeart/2005/8/layout/radial1"/>
    <dgm:cxn modelId="{0FB4F83A-13D2-40E6-9313-2A6C08DB277A}" type="presOf" srcId="{F88FAE8E-A9EF-4CDA-A82A-12ED9AC38C89}" destId="{370516A8-A365-4164-BEF2-49D54B631DF9}" srcOrd="0" destOrd="0" presId="urn:microsoft.com/office/officeart/2005/8/layout/radial1"/>
    <dgm:cxn modelId="{40B95E84-EFD4-4B09-AD6B-54A0C70FCEAC}" srcId="{EB40C0A9-19C8-4B23-AF4D-090CF2B47AA3}" destId="{2828613B-E104-4F94-8554-4CEBC3E9AAB9}" srcOrd="3" destOrd="0" parTransId="{089331CD-9594-45E8-AF7E-7E38A400811D}" sibTransId="{D22237C3-9BC7-435D-9C0E-7D81EB592F35}"/>
    <dgm:cxn modelId="{458B66CC-5E43-45A1-9973-702A53A0A96C}" type="presOf" srcId="{683D0D61-A69B-461D-9C27-F106F9FED779}" destId="{86FB3193-3D4C-419A-8338-AE34D5D51B7F}" srcOrd="0" destOrd="0" presId="urn:microsoft.com/office/officeart/2005/8/layout/radial1"/>
    <dgm:cxn modelId="{E3BD9D1E-DAE4-4D01-AF5A-DD79259D1F31}" type="presOf" srcId="{D54D0F5B-E380-4FBF-A71A-10FE3ED31558}" destId="{2CBA24C0-4306-4AC4-92B1-E1AF406B149A}" srcOrd="0" destOrd="0" presId="urn:microsoft.com/office/officeart/2005/8/layout/radial1"/>
    <dgm:cxn modelId="{EDDCDA49-DF50-4702-B052-F23A480054FE}" type="presOf" srcId="{2828613B-E104-4F94-8554-4CEBC3E9AAB9}" destId="{2190CAF6-F253-4C09-B3D9-3A340F6965B3}" srcOrd="0" destOrd="0" presId="urn:microsoft.com/office/officeart/2005/8/layout/radial1"/>
    <dgm:cxn modelId="{CDBE1034-0A2D-446C-9D3A-21D9EA543F89}" type="presParOf" srcId="{2CBA24C0-4306-4AC4-92B1-E1AF406B149A}" destId="{2B8C3327-39FD-4EAD-9382-DDB457959CBA}" srcOrd="0" destOrd="0" presId="urn:microsoft.com/office/officeart/2005/8/layout/radial1"/>
    <dgm:cxn modelId="{CCACC4B8-21E7-4A87-AE93-CD7ADE927277}" type="presParOf" srcId="{2CBA24C0-4306-4AC4-92B1-E1AF406B149A}" destId="{370516A8-A365-4164-BEF2-49D54B631DF9}" srcOrd="1" destOrd="0" presId="urn:microsoft.com/office/officeart/2005/8/layout/radial1"/>
    <dgm:cxn modelId="{795B9544-ABBE-4D2E-9880-940C58216D40}" type="presParOf" srcId="{370516A8-A365-4164-BEF2-49D54B631DF9}" destId="{813B279B-5D53-4B31-855A-BE3DE44CB0D4}" srcOrd="0" destOrd="0" presId="urn:microsoft.com/office/officeart/2005/8/layout/radial1"/>
    <dgm:cxn modelId="{EF10C30B-AD1D-4B13-923E-DF6A5EAC6FB0}" type="presParOf" srcId="{2CBA24C0-4306-4AC4-92B1-E1AF406B149A}" destId="{13575F81-6AFF-4A82-ABCD-4633B5B10ECB}" srcOrd="2" destOrd="0" presId="urn:microsoft.com/office/officeart/2005/8/layout/radial1"/>
    <dgm:cxn modelId="{B1907D67-B737-491F-B45B-122A807652C9}" type="presParOf" srcId="{2CBA24C0-4306-4AC4-92B1-E1AF406B149A}" destId="{3187284A-95B4-4E96-AAD6-D100A8236770}" srcOrd="3" destOrd="0" presId="urn:microsoft.com/office/officeart/2005/8/layout/radial1"/>
    <dgm:cxn modelId="{7AB07319-1839-4B8A-A97C-C84CA8F4E4E5}" type="presParOf" srcId="{3187284A-95B4-4E96-AAD6-D100A8236770}" destId="{828016AA-7130-4B33-A008-90DC7941D925}" srcOrd="0" destOrd="0" presId="urn:microsoft.com/office/officeart/2005/8/layout/radial1"/>
    <dgm:cxn modelId="{3CAD2566-70E6-497A-94F5-4BD3D2FBD530}" type="presParOf" srcId="{2CBA24C0-4306-4AC4-92B1-E1AF406B149A}" destId="{EFBC8D12-A81E-430B-923A-960CA6D7210F}" srcOrd="4" destOrd="0" presId="urn:microsoft.com/office/officeart/2005/8/layout/radial1"/>
    <dgm:cxn modelId="{21344308-E059-4259-A8A0-C56E30CB96BE}" type="presParOf" srcId="{2CBA24C0-4306-4AC4-92B1-E1AF406B149A}" destId="{627D6BE5-BFDC-4F5E-B16E-E4433C7A1B71}" srcOrd="5" destOrd="0" presId="urn:microsoft.com/office/officeart/2005/8/layout/radial1"/>
    <dgm:cxn modelId="{ABEA114D-C3E1-4830-931B-31545FBA25DB}" type="presParOf" srcId="{627D6BE5-BFDC-4F5E-B16E-E4433C7A1B71}" destId="{9CA2729D-082F-4F56-9DB8-DF2B257B9D94}" srcOrd="0" destOrd="0" presId="urn:microsoft.com/office/officeart/2005/8/layout/radial1"/>
    <dgm:cxn modelId="{789057D8-5F8C-40A7-AF51-3E85E70916B4}" type="presParOf" srcId="{2CBA24C0-4306-4AC4-92B1-E1AF406B149A}" destId="{30BEB4D8-FC1F-44CB-894E-D22EC2488996}" srcOrd="6" destOrd="0" presId="urn:microsoft.com/office/officeart/2005/8/layout/radial1"/>
    <dgm:cxn modelId="{D5EB0FE7-7ACD-42A1-8E80-EF9DA6790C0E}" type="presParOf" srcId="{2CBA24C0-4306-4AC4-92B1-E1AF406B149A}" destId="{4A6C2510-EF97-44F9-8F73-C2ADCFB15A88}" srcOrd="7" destOrd="0" presId="urn:microsoft.com/office/officeart/2005/8/layout/radial1"/>
    <dgm:cxn modelId="{6314D7C0-CE35-47A8-A97C-9811BA3A1B12}" type="presParOf" srcId="{4A6C2510-EF97-44F9-8F73-C2ADCFB15A88}" destId="{D847A40D-3A12-40B9-915F-7C1280FCBD6E}" srcOrd="0" destOrd="0" presId="urn:microsoft.com/office/officeart/2005/8/layout/radial1"/>
    <dgm:cxn modelId="{53DFB95A-7422-4DE1-9292-17BA2CA89133}" type="presParOf" srcId="{2CBA24C0-4306-4AC4-92B1-E1AF406B149A}" destId="{2190CAF6-F253-4C09-B3D9-3A340F6965B3}" srcOrd="8" destOrd="0" presId="urn:microsoft.com/office/officeart/2005/8/layout/radial1"/>
    <dgm:cxn modelId="{22703D73-4955-4C64-827D-1A30FBDAA996}" type="presParOf" srcId="{2CBA24C0-4306-4AC4-92B1-E1AF406B149A}" destId="{00E08931-4646-4559-9133-BEF0E7E1FD9E}" srcOrd="9" destOrd="0" presId="urn:microsoft.com/office/officeart/2005/8/layout/radial1"/>
    <dgm:cxn modelId="{47A38DA8-81BC-4501-94CC-C1F57FC68543}" type="presParOf" srcId="{00E08931-4646-4559-9133-BEF0E7E1FD9E}" destId="{A3FA7D2E-9DB4-4C35-A20C-EF71640FDA4E}" srcOrd="0" destOrd="0" presId="urn:microsoft.com/office/officeart/2005/8/layout/radial1"/>
    <dgm:cxn modelId="{10A3DF58-468A-4510-B8F5-6B22D081C61C}" type="presParOf" srcId="{2CBA24C0-4306-4AC4-92B1-E1AF406B149A}" destId="{86FB3193-3D4C-419A-8338-AE34D5D51B7F}" srcOrd="10" destOrd="0" presId="urn:microsoft.com/office/officeart/2005/8/layout/radial1"/>
    <dgm:cxn modelId="{87F905C7-F581-4EFA-B009-842F5D37F373}" type="presParOf" srcId="{2CBA24C0-4306-4AC4-92B1-E1AF406B149A}" destId="{ED9FBABB-65CF-451F-A838-D7F3F31B2FBB}" srcOrd="11" destOrd="0" presId="urn:microsoft.com/office/officeart/2005/8/layout/radial1"/>
    <dgm:cxn modelId="{17EF748A-ABC5-4186-941D-07D77DAE3887}" type="presParOf" srcId="{ED9FBABB-65CF-451F-A838-D7F3F31B2FBB}" destId="{5C3CA606-F571-4E38-9B10-97CBC9077AC3}" srcOrd="0" destOrd="0" presId="urn:microsoft.com/office/officeart/2005/8/layout/radial1"/>
    <dgm:cxn modelId="{05D3449C-D148-4F82-AF61-D446098C1ED0}" type="presParOf" srcId="{2CBA24C0-4306-4AC4-92B1-E1AF406B149A}" destId="{27CC1B06-8A7C-4861-B980-27B84C5F3B31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B108F1-F965-4A89-BE81-1A961CAE618A}" type="doc">
      <dgm:prSet loTypeId="urn:microsoft.com/office/officeart/2005/8/layout/architecture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CE92577-7AAD-4BA2-A2CE-832F460C23F6}">
      <dgm:prSet phldrT="[Text]"/>
      <dgm:spPr/>
      <dgm:t>
        <a:bodyPr/>
        <a:lstStyle/>
        <a:p>
          <a:r>
            <a:rPr lang="en-US" dirty="0" smtClean="0"/>
            <a:t>Solar energy </a:t>
          </a:r>
          <a:endParaRPr lang="en-US" dirty="0"/>
        </a:p>
      </dgm:t>
    </dgm:pt>
    <dgm:pt modelId="{983D972C-CEF6-499E-95C1-D6E04DC12BBC}" type="parTrans" cxnId="{9846AB6D-58EA-4479-9C49-63A70146FBBA}">
      <dgm:prSet/>
      <dgm:spPr/>
      <dgm:t>
        <a:bodyPr/>
        <a:lstStyle/>
        <a:p>
          <a:endParaRPr lang="en-US"/>
        </a:p>
      </dgm:t>
    </dgm:pt>
    <dgm:pt modelId="{D35B5E5B-4C4D-45A8-8576-8198C6C25815}" type="sibTrans" cxnId="{9846AB6D-58EA-4479-9C49-63A70146FBBA}">
      <dgm:prSet/>
      <dgm:spPr/>
      <dgm:t>
        <a:bodyPr/>
        <a:lstStyle/>
        <a:p>
          <a:endParaRPr lang="en-US"/>
        </a:p>
      </dgm:t>
    </dgm:pt>
    <dgm:pt modelId="{0DBA0088-AE8A-4AFA-9B85-EAD33CDC9B9B}">
      <dgm:prSet phldrT="[Text]"/>
      <dgm:spPr/>
      <dgm:t>
        <a:bodyPr/>
        <a:lstStyle/>
        <a:p>
          <a:r>
            <a:rPr lang="en-US" dirty="0" smtClean="0"/>
            <a:t>Land/ forest </a:t>
          </a:r>
          <a:endParaRPr lang="en-US" dirty="0"/>
        </a:p>
      </dgm:t>
    </dgm:pt>
    <dgm:pt modelId="{0EB48F33-D705-4DC5-9A16-EF14D7F894BD}" type="parTrans" cxnId="{AE68433D-FCEA-4952-8602-870D9711E6BC}">
      <dgm:prSet/>
      <dgm:spPr/>
      <dgm:t>
        <a:bodyPr/>
        <a:lstStyle/>
        <a:p>
          <a:endParaRPr lang="en-US"/>
        </a:p>
      </dgm:t>
    </dgm:pt>
    <dgm:pt modelId="{F05EA3B7-F5D1-4B60-82EF-D0B888A7EE19}" type="sibTrans" cxnId="{AE68433D-FCEA-4952-8602-870D9711E6BC}">
      <dgm:prSet/>
      <dgm:spPr/>
      <dgm:t>
        <a:bodyPr/>
        <a:lstStyle/>
        <a:p>
          <a:endParaRPr lang="en-US"/>
        </a:p>
      </dgm:t>
    </dgm:pt>
    <dgm:pt modelId="{48112E44-1E2D-4450-9129-2379E5BACF11}">
      <dgm:prSet phldrT="[Text]"/>
      <dgm:spPr/>
      <dgm:t>
        <a:bodyPr/>
        <a:lstStyle/>
        <a:p>
          <a:r>
            <a:rPr lang="en-US" dirty="0" smtClean="0"/>
            <a:t>Wind energy </a:t>
          </a:r>
          <a:endParaRPr lang="en-US" dirty="0"/>
        </a:p>
      </dgm:t>
    </dgm:pt>
    <dgm:pt modelId="{AB689B53-0C1A-4B91-A35A-0A71D1046591}" type="parTrans" cxnId="{3041BF6C-50F8-44F8-A2AE-78BAB70FD0D0}">
      <dgm:prSet/>
      <dgm:spPr/>
      <dgm:t>
        <a:bodyPr/>
        <a:lstStyle/>
        <a:p>
          <a:endParaRPr lang="en-US"/>
        </a:p>
      </dgm:t>
    </dgm:pt>
    <dgm:pt modelId="{D30A980C-F866-4ED5-ADA3-3270C9A0024A}" type="sibTrans" cxnId="{3041BF6C-50F8-44F8-A2AE-78BAB70FD0D0}">
      <dgm:prSet/>
      <dgm:spPr/>
      <dgm:t>
        <a:bodyPr/>
        <a:lstStyle/>
        <a:p>
          <a:endParaRPr lang="en-US"/>
        </a:p>
      </dgm:t>
    </dgm:pt>
    <dgm:pt modelId="{1FBF3818-7AD4-4A39-918B-5A09C7D4B56C}">
      <dgm:prSet phldrT="[Text]"/>
      <dgm:spPr/>
      <dgm:t>
        <a:bodyPr/>
        <a:lstStyle/>
        <a:p>
          <a:r>
            <a:rPr lang="en-US" dirty="0" smtClean="0"/>
            <a:t>Water </a:t>
          </a:r>
          <a:endParaRPr lang="en-US" dirty="0"/>
        </a:p>
      </dgm:t>
    </dgm:pt>
    <dgm:pt modelId="{6DCD3665-6305-4CF7-867E-D9190B99802B}" type="parTrans" cxnId="{C2B67CF4-763F-4DA6-A33E-BD7E16093FF1}">
      <dgm:prSet/>
      <dgm:spPr/>
      <dgm:t>
        <a:bodyPr/>
        <a:lstStyle/>
        <a:p>
          <a:endParaRPr lang="en-US"/>
        </a:p>
      </dgm:t>
    </dgm:pt>
    <dgm:pt modelId="{DBDEF4CC-1763-4996-95FC-11B7DECC5590}" type="sibTrans" cxnId="{C2B67CF4-763F-4DA6-A33E-BD7E16093FF1}">
      <dgm:prSet/>
      <dgm:spPr/>
      <dgm:t>
        <a:bodyPr/>
        <a:lstStyle/>
        <a:p>
          <a:endParaRPr lang="en-US"/>
        </a:p>
      </dgm:t>
    </dgm:pt>
    <dgm:pt modelId="{DA3DD61C-2AE1-4F10-AA12-1938D571D040}">
      <dgm:prSet phldrT="[Text]"/>
      <dgm:spPr/>
      <dgm:t>
        <a:bodyPr/>
        <a:lstStyle/>
        <a:p>
          <a:r>
            <a:rPr lang="en-US" dirty="0" smtClean="0"/>
            <a:t>Wind/ Air</a:t>
          </a:r>
          <a:endParaRPr lang="en-US" dirty="0"/>
        </a:p>
      </dgm:t>
    </dgm:pt>
    <dgm:pt modelId="{AA93C273-677F-4860-97D0-730368554550}" type="parTrans" cxnId="{EC02623A-134C-4AE2-8F51-5779A57A53A7}">
      <dgm:prSet/>
      <dgm:spPr/>
      <dgm:t>
        <a:bodyPr/>
        <a:lstStyle/>
        <a:p>
          <a:endParaRPr lang="en-US"/>
        </a:p>
      </dgm:t>
    </dgm:pt>
    <dgm:pt modelId="{47C28D74-86EC-48F2-AF8D-706FF831499B}" type="sibTrans" cxnId="{EC02623A-134C-4AE2-8F51-5779A57A53A7}">
      <dgm:prSet/>
      <dgm:spPr/>
      <dgm:t>
        <a:bodyPr/>
        <a:lstStyle/>
        <a:p>
          <a:endParaRPr lang="en-US"/>
        </a:p>
      </dgm:t>
    </dgm:pt>
    <dgm:pt modelId="{B1A6BA11-BAA5-4ABD-92CB-0A95B4EC7130}">
      <dgm:prSet phldrT="[Text]"/>
      <dgm:spPr/>
      <dgm:t>
        <a:bodyPr/>
        <a:lstStyle/>
        <a:p>
          <a:r>
            <a:rPr lang="en-US" dirty="0" smtClean="0"/>
            <a:t>Geothermal</a:t>
          </a:r>
          <a:endParaRPr lang="en-US" dirty="0"/>
        </a:p>
      </dgm:t>
    </dgm:pt>
    <dgm:pt modelId="{93CC5AD7-3E0D-4998-A3A8-EF5FEAF3841E}" type="parTrans" cxnId="{9AF65E7B-8A11-4F01-B0F7-7C920CFBE2FA}">
      <dgm:prSet/>
      <dgm:spPr/>
      <dgm:t>
        <a:bodyPr/>
        <a:lstStyle/>
        <a:p>
          <a:endParaRPr lang="en-US"/>
        </a:p>
      </dgm:t>
    </dgm:pt>
    <dgm:pt modelId="{5FCD05DA-2A82-4471-BACD-9E39D11FED8E}" type="sibTrans" cxnId="{9AF65E7B-8A11-4F01-B0F7-7C920CFBE2FA}">
      <dgm:prSet/>
      <dgm:spPr/>
      <dgm:t>
        <a:bodyPr/>
        <a:lstStyle/>
        <a:p>
          <a:endParaRPr lang="en-US"/>
        </a:p>
      </dgm:t>
    </dgm:pt>
    <dgm:pt modelId="{68790528-4744-4DA6-B30F-E165C2808777}">
      <dgm:prSet phldrT="[Text]"/>
      <dgm:spPr/>
      <dgm:t>
        <a:bodyPr/>
        <a:lstStyle/>
        <a:p>
          <a:r>
            <a:rPr lang="en-US" dirty="0" smtClean="0"/>
            <a:t>Bio fuel</a:t>
          </a:r>
          <a:endParaRPr lang="en-US" dirty="0"/>
        </a:p>
      </dgm:t>
    </dgm:pt>
    <dgm:pt modelId="{1BA88304-A339-46CD-A4A1-8C36905DBAF0}" type="parTrans" cxnId="{DDA2D0B5-DF8E-414B-B4CE-E8B688C45BCD}">
      <dgm:prSet/>
      <dgm:spPr/>
      <dgm:t>
        <a:bodyPr/>
        <a:lstStyle/>
        <a:p>
          <a:endParaRPr lang="en-US"/>
        </a:p>
      </dgm:t>
    </dgm:pt>
    <dgm:pt modelId="{10D9AAD2-6CE0-41CD-9565-C577F9CA3D34}" type="sibTrans" cxnId="{DDA2D0B5-DF8E-414B-B4CE-E8B688C45BCD}">
      <dgm:prSet/>
      <dgm:spPr/>
      <dgm:t>
        <a:bodyPr/>
        <a:lstStyle/>
        <a:p>
          <a:endParaRPr lang="en-US"/>
        </a:p>
      </dgm:t>
    </dgm:pt>
    <dgm:pt modelId="{7EE037F3-146C-499A-9DD3-607251875E44}" type="pres">
      <dgm:prSet presAssocID="{E5B108F1-F965-4A89-BE81-1A961CAE618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F98BF8-7217-46C9-B39C-8062D8F46229}" type="pres">
      <dgm:prSet presAssocID="{DCE92577-7AAD-4BA2-A2CE-832F460C23F6}" presName="vertOne" presStyleCnt="0"/>
      <dgm:spPr/>
    </dgm:pt>
    <dgm:pt modelId="{1ED818DA-F69B-4EB3-84DE-45BF109C931C}" type="pres">
      <dgm:prSet presAssocID="{DCE92577-7AAD-4BA2-A2CE-832F460C23F6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17CD4A-072F-4277-B28C-06DCB0DEB1A3}" type="pres">
      <dgm:prSet presAssocID="{DCE92577-7AAD-4BA2-A2CE-832F460C23F6}" presName="parTransOne" presStyleCnt="0"/>
      <dgm:spPr/>
    </dgm:pt>
    <dgm:pt modelId="{DB3D3B36-4410-43D1-BB42-5B91C71B2011}" type="pres">
      <dgm:prSet presAssocID="{DCE92577-7AAD-4BA2-A2CE-832F460C23F6}" presName="horzOne" presStyleCnt="0"/>
      <dgm:spPr/>
    </dgm:pt>
    <dgm:pt modelId="{B17A1E91-4EAF-4707-BEC6-3D49E3E68488}" type="pres">
      <dgm:prSet presAssocID="{0DBA0088-AE8A-4AFA-9B85-EAD33CDC9B9B}" presName="vertTwo" presStyleCnt="0"/>
      <dgm:spPr/>
    </dgm:pt>
    <dgm:pt modelId="{4A3F5E51-E22B-4C66-870F-1C717BA006E1}" type="pres">
      <dgm:prSet presAssocID="{0DBA0088-AE8A-4AFA-9B85-EAD33CDC9B9B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B64591-565F-4E9A-9BB1-836320926824}" type="pres">
      <dgm:prSet presAssocID="{0DBA0088-AE8A-4AFA-9B85-EAD33CDC9B9B}" presName="parTransTwo" presStyleCnt="0"/>
      <dgm:spPr/>
    </dgm:pt>
    <dgm:pt modelId="{B3B37435-B5F9-4B26-806D-725E35EDAFE6}" type="pres">
      <dgm:prSet presAssocID="{0DBA0088-AE8A-4AFA-9B85-EAD33CDC9B9B}" presName="horzTwo" presStyleCnt="0"/>
      <dgm:spPr/>
    </dgm:pt>
    <dgm:pt modelId="{46425C02-F199-46C1-BB05-9397B38641F5}" type="pres">
      <dgm:prSet presAssocID="{48112E44-1E2D-4450-9129-2379E5BACF11}" presName="vertThree" presStyleCnt="0"/>
      <dgm:spPr/>
    </dgm:pt>
    <dgm:pt modelId="{C7B5CDB2-5172-48DF-A1A8-F0A252658D19}" type="pres">
      <dgm:prSet presAssocID="{48112E44-1E2D-4450-9129-2379E5BACF11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2471A7-F1C3-49C6-B7BA-5AD96B174AC5}" type="pres">
      <dgm:prSet presAssocID="{48112E44-1E2D-4450-9129-2379E5BACF11}" presName="horzThree" presStyleCnt="0"/>
      <dgm:spPr/>
    </dgm:pt>
    <dgm:pt modelId="{9235441B-49D8-40AD-BEC4-3ECD83758C3D}" type="pres">
      <dgm:prSet presAssocID="{D30A980C-F866-4ED5-ADA3-3270C9A0024A}" presName="sibSpaceThree" presStyleCnt="0"/>
      <dgm:spPr/>
    </dgm:pt>
    <dgm:pt modelId="{9FF7C384-3EDA-4B32-8406-291C5C3D9D88}" type="pres">
      <dgm:prSet presAssocID="{1FBF3818-7AD4-4A39-918B-5A09C7D4B56C}" presName="vertThree" presStyleCnt="0"/>
      <dgm:spPr/>
    </dgm:pt>
    <dgm:pt modelId="{78B0895B-CF13-4312-A782-9CBDEDF54A20}" type="pres">
      <dgm:prSet presAssocID="{1FBF3818-7AD4-4A39-918B-5A09C7D4B56C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E55337-98C1-486F-A0CD-5966C9343F52}" type="pres">
      <dgm:prSet presAssocID="{1FBF3818-7AD4-4A39-918B-5A09C7D4B56C}" presName="horzThree" presStyleCnt="0"/>
      <dgm:spPr/>
    </dgm:pt>
    <dgm:pt modelId="{36F59032-E894-41E2-AAE6-D991D1FEC2C8}" type="pres">
      <dgm:prSet presAssocID="{F05EA3B7-F5D1-4B60-82EF-D0B888A7EE19}" presName="sibSpaceTwo" presStyleCnt="0"/>
      <dgm:spPr/>
    </dgm:pt>
    <dgm:pt modelId="{671D5B89-0707-4CC8-8DD2-E2A607930367}" type="pres">
      <dgm:prSet presAssocID="{DA3DD61C-2AE1-4F10-AA12-1938D571D040}" presName="vertTwo" presStyleCnt="0"/>
      <dgm:spPr/>
    </dgm:pt>
    <dgm:pt modelId="{13084EFC-91F1-43FD-84AE-0237FB30C0B3}" type="pres">
      <dgm:prSet presAssocID="{DA3DD61C-2AE1-4F10-AA12-1938D571D040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FBCCC6-B974-41D8-8FA3-FB2DE9AADE39}" type="pres">
      <dgm:prSet presAssocID="{DA3DD61C-2AE1-4F10-AA12-1938D571D040}" presName="parTransTwo" presStyleCnt="0"/>
      <dgm:spPr/>
    </dgm:pt>
    <dgm:pt modelId="{C4071127-7A46-4C54-8AC4-1036DB5EB0B8}" type="pres">
      <dgm:prSet presAssocID="{DA3DD61C-2AE1-4F10-AA12-1938D571D040}" presName="horzTwo" presStyleCnt="0"/>
      <dgm:spPr/>
    </dgm:pt>
    <dgm:pt modelId="{B825487C-8747-4E30-8BC9-FB25F8DF6419}" type="pres">
      <dgm:prSet presAssocID="{B1A6BA11-BAA5-4ABD-92CB-0A95B4EC7130}" presName="vertThree" presStyleCnt="0"/>
      <dgm:spPr/>
    </dgm:pt>
    <dgm:pt modelId="{974D0259-FF6C-4FD3-B5F6-8BF290B128E3}" type="pres">
      <dgm:prSet presAssocID="{B1A6BA11-BAA5-4ABD-92CB-0A95B4EC7130}" presName="txThre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32E141-2953-47F1-85E2-2C5EEBDA9AC5}" type="pres">
      <dgm:prSet presAssocID="{B1A6BA11-BAA5-4ABD-92CB-0A95B4EC7130}" presName="horzThree" presStyleCnt="0"/>
      <dgm:spPr/>
    </dgm:pt>
    <dgm:pt modelId="{40DE77D2-3033-4516-B247-545CF1598E46}" type="pres">
      <dgm:prSet presAssocID="{5FCD05DA-2A82-4471-BACD-9E39D11FED8E}" presName="sibSpaceThree" presStyleCnt="0"/>
      <dgm:spPr/>
    </dgm:pt>
    <dgm:pt modelId="{629AAF5E-F418-40EE-B37A-0DF256ADFEE8}" type="pres">
      <dgm:prSet presAssocID="{68790528-4744-4DA6-B30F-E165C2808777}" presName="vertThree" presStyleCnt="0"/>
      <dgm:spPr/>
    </dgm:pt>
    <dgm:pt modelId="{2BDB9FC3-4B96-496A-96E5-13B0111B84E0}" type="pres">
      <dgm:prSet presAssocID="{68790528-4744-4DA6-B30F-E165C2808777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3904AD-8836-444C-BC4A-62BF0583B058}" type="pres">
      <dgm:prSet presAssocID="{68790528-4744-4DA6-B30F-E165C2808777}" presName="horzThree" presStyleCnt="0"/>
      <dgm:spPr/>
    </dgm:pt>
  </dgm:ptLst>
  <dgm:cxnLst>
    <dgm:cxn modelId="{8633F7F6-2E6D-4B81-91EB-157C6EC8D9B1}" type="presOf" srcId="{B1A6BA11-BAA5-4ABD-92CB-0A95B4EC7130}" destId="{974D0259-FF6C-4FD3-B5F6-8BF290B128E3}" srcOrd="0" destOrd="0" presId="urn:microsoft.com/office/officeart/2005/8/layout/architecture"/>
    <dgm:cxn modelId="{1BC88068-AF3E-46EE-8FA1-665E17CD7C8A}" type="presOf" srcId="{0DBA0088-AE8A-4AFA-9B85-EAD33CDC9B9B}" destId="{4A3F5E51-E22B-4C66-870F-1C717BA006E1}" srcOrd="0" destOrd="0" presId="urn:microsoft.com/office/officeart/2005/8/layout/architecture"/>
    <dgm:cxn modelId="{EC02623A-134C-4AE2-8F51-5779A57A53A7}" srcId="{DCE92577-7AAD-4BA2-A2CE-832F460C23F6}" destId="{DA3DD61C-2AE1-4F10-AA12-1938D571D040}" srcOrd="1" destOrd="0" parTransId="{AA93C273-677F-4860-97D0-730368554550}" sibTransId="{47C28D74-86EC-48F2-AF8D-706FF831499B}"/>
    <dgm:cxn modelId="{8423CF04-EE5B-43AD-9368-41E4F88D7E8A}" type="presOf" srcId="{48112E44-1E2D-4450-9129-2379E5BACF11}" destId="{C7B5CDB2-5172-48DF-A1A8-F0A252658D19}" srcOrd="0" destOrd="0" presId="urn:microsoft.com/office/officeart/2005/8/layout/architecture"/>
    <dgm:cxn modelId="{4EFB8E89-A660-499F-A157-1085E4156476}" type="presOf" srcId="{68790528-4744-4DA6-B30F-E165C2808777}" destId="{2BDB9FC3-4B96-496A-96E5-13B0111B84E0}" srcOrd="0" destOrd="0" presId="urn:microsoft.com/office/officeart/2005/8/layout/architecture"/>
    <dgm:cxn modelId="{DDA2D0B5-DF8E-414B-B4CE-E8B688C45BCD}" srcId="{DA3DD61C-2AE1-4F10-AA12-1938D571D040}" destId="{68790528-4744-4DA6-B30F-E165C2808777}" srcOrd="1" destOrd="0" parTransId="{1BA88304-A339-46CD-A4A1-8C36905DBAF0}" sibTransId="{10D9AAD2-6CE0-41CD-9565-C577F9CA3D34}"/>
    <dgm:cxn modelId="{2D193960-8986-4529-910D-4B52C2F975A4}" type="presOf" srcId="{E5B108F1-F965-4A89-BE81-1A961CAE618A}" destId="{7EE037F3-146C-499A-9DD3-607251875E44}" srcOrd="0" destOrd="0" presId="urn:microsoft.com/office/officeart/2005/8/layout/architecture"/>
    <dgm:cxn modelId="{E130D29F-7BCB-4C85-8951-4FF4EBE8F516}" type="presOf" srcId="{1FBF3818-7AD4-4A39-918B-5A09C7D4B56C}" destId="{78B0895B-CF13-4312-A782-9CBDEDF54A20}" srcOrd="0" destOrd="0" presId="urn:microsoft.com/office/officeart/2005/8/layout/architecture"/>
    <dgm:cxn modelId="{AE68433D-FCEA-4952-8602-870D9711E6BC}" srcId="{DCE92577-7AAD-4BA2-A2CE-832F460C23F6}" destId="{0DBA0088-AE8A-4AFA-9B85-EAD33CDC9B9B}" srcOrd="0" destOrd="0" parTransId="{0EB48F33-D705-4DC5-9A16-EF14D7F894BD}" sibTransId="{F05EA3B7-F5D1-4B60-82EF-D0B888A7EE19}"/>
    <dgm:cxn modelId="{1BBBB8FB-E157-411F-9F2D-BA7DA4F4512A}" type="presOf" srcId="{DCE92577-7AAD-4BA2-A2CE-832F460C23F6}" destId="{1ED818DA-F69B-4EB3-84DE-45BF109C931C}" srcOrd="0" destOrd="0" presId="urn:microsoft.com/office/officeart/2005/8/layout/architecture"/>
    <dgm:cxn modelId="{9AF65E7B-8A11-4F01-B0F7-7C920CFBE2FA}" srcId="{DA3DD61C-2AE1-4F10-AA12-1938D571D040}" destId="{B1A6BA11-BAA5-4ABD-92CB-0A95B4EC7130}" srcOrd="0" destOrd="0" parTransId="{93CC5AD7-3E0D-4998-A3A8-EF5FEAF3841E}" sibTransId="{5FCD05DA-2A82-4471-BACD-9E39D11FED8E}"/>
    <dgm:cxn modelId="{C2B67CF4-763F-4DA6-A33E-BD7E16093FF1}" srcId="{0DBA0088-AE8A-4AFA-9B85-EAD33CDC9B9B}" destId="{1FBF3818-7AD4-4A39-918B-5A09C7D4B56C}" srcOrd="1" destOrd="0" parTransId="{6DCD3665-6305-4CF7-867E-D9190B99802B}" sibTransId="{DBDEF4CC-1763-4996-95FC-11B7DECC5590}"/>
    <dgm:cxn modelId="{3041BF6C-50F8-44F8-A2AE-78BAB70FD0D0}" srcId="{0DBA0088-AE8A-4AFA-9B85-EAD33CDC9B9B}" destId="{48112E44-1E2D-4450-9129-2379E5BACF11}" srcOrd="0" destOrd="0" parTransId="{AB689B53-0C1A-4B91-A35A-0A71D1046591}" sibTransId="{D30A980C-F866-4ED5-ADA3-3270C9A0024A}"/>
    <dgm:cxn modelId="{E82A9D65-7645-4A32-845C-DECFC16BFEF5}" type="presOf" srcId="{DA3DD61C-2AE1-4F10-AA12-1938D571D040}" destId="{13084EFC-91F1-43FD-84AE-0237FB30C0B3}" srcOrd="0" destOrd="0" presId="urn:microsoft.com/office/officeart/2005/8/layout/architecture"/>
    <dgm:cxn modelId="{9846AB6D-58EA-4479-9C49-63A70146FBBA}" srcId="{E5B108F1-F965-4A89-BE81-1A961CAE618A}" destId="{DCE92577-7AAD-4BA2-A2CE-832F460C23F6}" srcOrd="0" destOrd="0" parTransId="{983D972C-CEF6-499E-95C1-D6E04DC12BBC}" sibTransId="{D35B5E5B-4C4D-45A8-8576-8198C6C25815}"/>
    <dgm:cxn modelId="{B46A7DC8-FE3D-468C-BFF7-51B746C044C1}" type="presParOf" srcId="{7EE037F3-146C-499A-9DD3-607251875E44}" destId="{D2F98BF8-7217-46C9-B39C-8062D8F46229}" srcOrd="0" destOrd="0" presId="urn:microsoft.com/office/officeart/2005/8/layout/architecture"/>
    <dgm:cxn modelId="{AA380C81-CE69-4984-AF18-EB0AF3D8F34D}" type="presParOf" srcId="{D2F98BF8-7217-46C9-B39C-8062D8F46229}" destId="{1ED818DA-F69B-4EB3-84DE-45BF109C931C}" srcOrd="0" destOrd="0" presId="urn:microsoft.com/office/officeart/2005/8/layout/architecture"/>
    <dgm:cxn modelId="{8F3BA94D-6D37-4DC1-AA52-452E7A917FA7}" type="presParOf" srcId="{D2F98BF8-7217-46C9-B39C-8062D8F46229}" destId="{4017CD4A-072F-4277-B28C-06DCB0DEB1A3}" srcOrd="1" destOrd="0" presId="urn:microsoft.com/office/officeart/2005/8/layout/architecture"/>
    <dgm:cxn modelId="{851C0A38-1E02-43B3-B75A-FD8B3B8323DA}" type="presParOf" srcId="{D2F98BF8-7217-46C9-B39C-8062D8F46229}" destId="{DB3D3B36-4410-43D1-BB42-5B91C71B2011}" srcOrd="2" destOrd="0" presId="urn:microsoft.com/office/officeart/2005/8/layout/architecture"/>
    <dgm:cxn modelId="{20B17B07-4A48-4B5D-BED9-60083F51E63B}" type="presParOf" srcId="{DB3D3B36-4410-43D1-BB42-5B91C71B2011}" destId="{B17A1E91-4EAF-4707-BEC6-3D49E3E68488}" srcOrd="0" destOrd="0" presId="urn:microsoft.com/office/officeart/2005/8/layout/architecture"/>
    <dgm:cxn modelId="{79AF4C56-996B-4C52-B26D-4B028CF3F42E}" type="presParOf" srcId="{B17A1E91-4EAF-4707-BEC6-3D49E3E68488}" destId="{4A3F5E51-E22B-4C66-870F-1C717BA006E1}" srcOrd="0" destOrd="0" presId="urn:microsoft.com/office/officeart/2005/8/layout/architecture"/>
    <dgm:cxn modelId="{26225118-E745-4E92-8DE9-FFA097341141}" type="presParOf" srcId="{B17A1E91-4EAF-4707-BEC6-3D49E3E68488}" destId="{1DB64591-565F-4E9A-9BB1-836320926824}" srcOrd="1" destOrd="0" presId="urn:microsoft.com/office/officeart/2005/8/layout/architecture"/>
    <dgm:cxn modelId="{0731629B-7EF0-4F6E-B42F-B831B2A3EB04}" type="presParOf" srcId="{B17A1E91-4EAF-4707-BEC6-3D49E3E68488}" destId="{B3B37435-B5F9-4B26-806D-725E35EDAFE6}" srcOrd="2" destOrd="0" presId="urn:microsoft.com/office/officeart/2005/8/layout/architecture"/>
    <dgm:cxn modelId="{82058944-6FA7-41DB-8AE9-2C8088BBCFB0}" type="presParOf" srcId="{B3B37435-B5F9-4B26-806D-725E35EDAFE6}" destId="{46425C02-F199-46C1-BB05-9397B38641F5}" srcOrd="0" destOrd="0" presId="urn:microsoft.com/office/officeart/2005/8/layout/architecture"/>
    <dgm:cxn modelId="{E208FC3D-4964-43AA-98C4-07FFCD3CB828}" type="presParOf" srcId="{46425C02-F199-46C1-BB05-9397B38641F5}" destId="{C7B5CDB2-5172-48DF-A1A8-F0A252658D19}" srcOrd="0" destOrd="0" presId="urn:microsoft.com/office/officeart/2005/8/layout/architecture"/>
    <dgm:cxn modelId="{FB22331A-C254-4D3F-A5DD-B69FAA1A10C6}" type="presParOf" srcId="{46425C02-F199-46C1-BB05-9397B38641F5}" destId="{7C2471A7-F1C3-49C6-B7BA-5AD96B174AC5}" srcOrd="1" destOrd="0" presId="urn:microsoft.com/office/officeart/2005/8/layout/architecture"/>
    <dgm:cxn modelId="{DDE20CEC-E293-4FEC-B99F-0BE36673CB01}" type="presParOf" srcId="{B3B37435-B5F9-4B26-806D-725E35EDAFE6}" destId="{9235441B-49D8-40AD-BEC4-3ECD83758C3D}" srcOrd="1" destOrd="0" presId="urn:microsoft.com/office/officeart/2005/8/layout/architecture"/>
    <dgm:cxn modelId="{8B25B33F-F8F2-4681-A252-0C39D036C255}" type="presParOf" srcId="{B3B37435-B5F9-4B26-806D-725E35EDAFE6}" destId="{9FF7C384-3EDA-4B32-8406-291C5C3D9D88}" srcOrd="2" destOrd="0" presId="urn:microsoft.com/office/officeart/2005/8/layout/architecture"/>
    <dgm:cxn modelId="{8328058D-2501-424F-BC7F-9E95E894988A}" type="presParOf" srcId="{9FF7C384-3EDA-4B32-8406-291C5C3D9D88}" destId="{78B0895B-CF13-4312-A782-9CBDEDF54A20}" srcOrd="0" destOrd="0" presId="urn:microsoft.com/office/officeart/2005/8/layout/architecture"/>
    <dgm:cxn modelId="{F8EB2BA6-FA3C-4494-8EB0-896DB12A500C}" type="presParOf" srcId="{9FF7C384-3EDA-4B32-8406-291C5C3D9D88}" destId="{16E55337-98C1-486F-A0CD-5966C9343F52}" srcOrd="1" destOrd="0" presId="urn:microsoft.com/office/officeart/2005/8/layout/architecture"/>
    <dgm:cxn modelId="{D0B54EF0-41C5-441A-AC42-5C720552DD06}" type="presParOf" srcId="{DB3D3B36-4410-43D1-BB42-5B91C71B2011}" destId="{36F59032-E894-41E2-AAE6-D991D1FEC2C8}" srcOrd="1" destOrd="0" presId="urn:microsoft.com/office/officeart/2005/8/layout/architecture"/>
    <dgm:cxn modelId="{595EF0FC-49AC-4C39-BEB0-8A44D936DAD4}" type="presParOf" srcId="{DB3D3B36-4410-43D1-BB42-5B91C71B2011}" destId="{671D5B89-0707-4CC8-8DD2-E2A607930367}" srcOrd="2" destOrd="0" presId="urn:microsoft.com/office/officeart/2005/8/layout/architecture"/>
    <dgm:cxn modelId="{AB52A7D6-F3A6-47F3-9E8D-2C8943C61B7F}" type="presParOf" srcId="{671D5B89-0707-4CC8-8DD2-E2A607930367}" destId="{13084EFC-91F1-43FD-84AE-0237FB30C0B3}" srcOrd="0" destOrd="0" presId="urn:microsoft.com/office/officeart/2005/8/layout/architecture"/>
    <dgm:cxn modelId="{11175255-2B26-45EB-BD9B-EB6A0700C9D4}" type="presParOf" srcId="{671D5B89-0707-4CC8-8DD2-E2A607930367}" destId="{AEFBCCC6-B974-41D8-8FA3-FB2DE9AADE39}" srcOrd="1" destOrd="0" presId="urn:microsoft.com/office/officeart/2005/8/layout/architecture"/>
    <dgm:cxn modelId="{C388814A-4A4F-479E-B99B-25DB0797FD7C}" type="presParOf" srcId="{671D5B89-0707-4CC8-8DD2-E2A607930367}" destId="{C4071127-7A46-4C54-8AC4-1036DB5EB0B8}" srcOrd="2" destOrd="0" presId="urn:microsoft.com/office/officeart/2005/8/layout/architecture"/>
    <dgm:cxn modelId="{E6BD3F18-1227-402B-BF03-F51339F47DF7}" type="presParOf" srcId="{C4071127-7A46-4C54-8AC4-1036DB5EB0B8}" destId="{B825487C-8747-4E30-8BC9-FB25F8DF6419}" srcOrd="0" destOrd="0" presId="urn:microsoft.com/office/officeart/2005/8/layout/architecture"/>
    <dgm:cxn modelId="{FC832FD0-6234-42CF-99D8-921942E1AD14}" type="presParOf" srcId="{B825487C-8747-4E30-8BC9-FB25F8DF6419}" destId="{974D0259-FF6C-4FD3-B5F6-8BF290B128E3}" srcOrd="0" destOrd="0" presId="urn:microsoft.com/office/officeart/2005/8/layout/architecture"/>
    <dgm:cxn modelId="{A0A355C8-B22D-4B7E-A392-5C4F2380BD33}" type="presParOf" srcId="{B825487C-8747-4E30-8BC9-FB25F8DF6419}" destId="{1732E141-2953-47F1-85E2-2C5EEBDA9AC5}" srcOrd="1" destOrd="0" presId="urn:microsoft.com/office/officeart/2005/8/layout/architecture"/>
    <dgm:cxn modelId="{1A070C89-E176-4B39-BF0D-FBA113E2FEB1}" type="presParOf" srcId="{C4071127-7A46-4C54-8AC4-1036DB5EB0B8}" destId="{40DE77D2-3033-4516-B247-545CF1598E46}" srcOrd="1" destOrd="0" presId="urn:microsoft.com/office/officeart/2005/8/layout/architecture"/>
    <dgm:cxn modelId="{02AD1F0B-7F9A-488D-855A-3B9BAF84F433}" type="presParOf" srcId="{C4071127-7A46-4C54-8AC4-1036DB5EB0B8}" destId="{629AAF5E-F418-40EE-B37A-0DF256ADFEE8}" srcOrd="2" destOrd="0" presId="urn:microsoft.com/office/officeart/2005/8/layout/architecture"/>
    <dgm:cxn modelId="{F9126F79-A6A0-4D9F-ACD8-506E37942EE4}" type="presParOf" srcId="{629AAF5E-F418-40EE-B37A-0DF256ADFEE8}" destId="{2BDB9FC3-4B96-496A-96E5-13B0111B84E0}" srcOrd="0" destOrd="0" presId="urn:microsoft.com/office/officeart/2005/8/layout/architecture"/>
    <dgm:cxn modelId="{19CC67AD-3DA1-4C47-8C88-4435BABA5E65}" type="presParOf" srcId="{629AAF5E-F418-40EE-B37A-0DF256ADFEE8}" destId="{CA3904AD-8836-444C-BC4A-62BF0583B058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47657C-02B1-4B48-A90F-B1E1E360AE76}" type="doc">
      <dgm:prSet loTypeId="urn:microsoft.com/office/officeart/2005/8/layout/vList6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A44ABAF-1828-40D0-B7A0-78FF9346F627}">
      <dgm:prSet phldrT="[Text]" custT="1"/>
      <dgm:spPr/>
      <dgm:t>
        <a:bodyPr/>
        <a:lstStyle/>
        <a:p>
          <a:r>
            <a:rPr lang="en-US" sz="4000" dirty="0" smtClean="0"/>
            <a:t>Agriculture </a:t>
          </a:r>
          <a:endParaRPr lang="en-US" sz="4000" dirty="0"/>
        </a:p>
      </dgm:t>
    </dgm:pt>
    <dgm:pt modelId="{1D0FE098-6001-40AE-99CA-0A5F07C08965}" type="parTrans" cxnId="{77B68672-89D2-4798-9D16-99C27AEC1DD2}">
      <dgm:prSet/>
      <dgm:spPr/>
      <dgm:t>
        <a:bodyPr/>
        <a:lstStyle/>
        <a:p>
          <a:endParaRPr lang="en-US" sz="2400"/>
        </a:p>
      </dgm:t>
    </dgm:pt>
    <dgm:pt modelId="{A33E91D7-3DFA-4C02-9829-4DF8F5CD80EA}" type="sibTrans" cxnId="{77B68672-89D2-4798-9D16-99C27AEC1DD2}">
      <dgm:prSet/>
      <dgm:spPr/>
      <dgm:t>
        <a:bodyPr/>
        <a:lstStyle/>
        <a:p>
          <a:endParaRPr lang="en-US" sz="2400"/>
        </a:p>
      </dgm:t>
    </dgm:pt>
    <dgm:pt modelId="{C29BF0BF-0992-42DE-88AA-1D3BCB939C2C}">
      <dgm:prSet phldrT="[Text]" custT="1"/>
      <dgm:spPr/>
      <dgm:t>
        <a:bodyPr/>
        <a:lstStyle/>
        <a:p>
          <a:r>
            <a:rPr lang="en-US" sz="4000" dirty="0" smtClean="0"/>
            <a:t>Mining </a:t>
          </a:r>
          <a:endParaRPr lang="en-US" sz="4000" dirty="0"/>
        </a:p>
      </dgm:t>
    </dgm:pt>
    <dgm:pt modelId="{5AC6F689-595B-45BD-AFC7-8F30A8C83BA2}" type="parTrans" cxnId="{D2E01953-86EE-472D-9D60-366FA73CEEE2}">
      <dgm:prSet/>
      <dgm:spPr/>
      <dgm:t>
        <a:bodyPr/>
        <a:lstStyle/>
        <a:p>
          <a:endParaRPr lang="en-US" sz="2400"/>
        </a:p>
      </dgm:t>
    </dgm:pt>
    <dgm:pt modelId="{76E995A2-F882-4F79-A7A2-415F9494EA8F}" type="sibTrans" cxnId="{D2E01953-86EE-472D-9D60-366FA73CEEE2}">
      <dgm:prSet/>
      <dgm:spPr/>
      <dgm:t>
        <a:bodyPr/>
        <a:lstStyle/>
        <a:p>
          <a:endParaRPr lang="en-US" sz="2400"/>
        </a:p>
      </dgm:t>
    </dgm:pt>
    <dgm:pt modelId="{1A2F6540-2AB6-4607-AAF0-86B4B988BDB4}">
      <dgm:prSet phldrT="[Text]" custT="1"/>
      <dgm:spPr/>
      <dgm:t>
        <a:bodyPr/>
        <a:lstStyle/>
        <a:p>
          <a:r>
            <a:rPr lang="en-US" sz="4000" dirty="0" smtClean="0"/>
            <a:t>Roads</a:t>
          </a:r>
          <a:endParaRPr lang="en-US" sz="4000" dirty="0"/>
        </a:p>
      </dgm:t>
    </dgm:pt>
    <dgm:pt modelId="{0615944E-85B9-419D-8DCB-37863FAC7906}" type="parTrans" cxnId="{1308DB6B-A29D-470D-8341-5E54E39C921A}">
      <dgm:prSet/>
      <dgm:spPr/>
      <dgm:t>
        <a:bodyPr/>
        <a:lstStyle/>
        <a:p>
          <a:endParaRPr lang="en-US" sz="2400"/>
        </a:p>
      </dgm:t>
    </dgm:pt>
    <dgm:pt modelId="{882BECB2-A7C9-40CE-BF82-179D6CEFCFDC}" type="sibTrans" cxnId="{1308DB6B-A29D-470D-8341-5E54E39C921A}">
      <dgm:prSet/>
      <dgm:spPr/>
      <dgm:t>
        <a:bodyPr/>
        <a:lstStyle/>
        <a:p>
          <a:endParaRPr lang="en-US" sz="2400"/>
        </a:p>
      </dgm:t>
    </dgm:pt>
    <dgm:pt modelId="{AD365886-5219-4097-9218-F201CA43CB5D}">
      <dgm:prSet phldrT="[Text]" custT="1"/>
      <dgm:spPr/>
      <dgm:t>
        <a:bodyPr/>
        <a:lstStyle/>
        <a:p>
          <a:r>
            <a:rPr lang="en-US" sz="4000" dirty="0" smtClean="0"/>
            <a:t>Industrial buildings</a:t>
          </a:r>
          <a:endParaRPr lang="en-US" sz="4000" dirty="0"/>
        </a:p>
      </dgm:t>
    </dgm:pt>
    <dgm:pt modelId="{2D60D5A4-F804-425F-81DB-2239C524720B}" type="parTrans" cxnId="{31C8FA4A-DAEC-43E9-9E58-3E25193F243C}">
      <dgm:prSet/>
      <dgm:spPr/>
      <dgm:t>
        <a:bodyPr/>
        <a:lstStyle/>
        <a:p>
          <a:endParaRPr lang="en-US" sz="2400"/>
        </a:p>
      </dgm:t>
    </dgm:pt>
    <dgm:pt modelId="{C2471B9A-1CD4-4A58-8509-1E8D90609188}" type="sibTrans" cxnId="{31C8FA4A-DAEC-43E9-9E58-3E25193F243C}">
      <dgm:prSet/>
      <dgm:spPr/>
      <dgm:t>
        <a:bodyPr/>
        <a:lstStyle/>
        <a:p>
          <a:endParaRPr lang="en-US" sz="2400"/>
        </a:p>
      </dgm:t>
    </dgm:pt>
    <dgm:pt modelId="{E3C2A683-DC3E-4282-B589-1CBD921D80EF}">
      <dgm:prSet phldrT="[Text]" custT="1"/>
      <dgm:spPr/>
      <dgm:t>
        <a:bodyPr/>
        <a:lstStyle/>
        <a:p>
          <a:r>
            <a:rPr lang="en-US" sz="4000" dirty="0" smtClean="0"/>
            <a:t>Housing </a:t>
          </a:r>
          <a:endParaRPr lang="en-US" sz="4000" dirty="0"/>
        </a:p>
      </dgm:t>
    </dgm:pt>
    <dgm:pt modelId="{CF0A62BE-BF96-44C3-B42D-53B9C32A626A}" type="parTrans" cxnId="{83A32A38-E4F7-4053-8B3C-30FF2ED35F3D}">
      <dgm:prSet/>
      <dgm:spPr/>
      <dgm:t>
        <a:bodyPr/>
        <a:lstStyle/>
        <a:p>
          <a:endParaRPr lang="en-US" sz="2400"/>
        </a:p>
      </dgm:t>
    </dgm:pt>
    <dgm:pt modelId="{9D3DCC56-ECED-4602-9AAF-5F10E81E2704}" type="sibTrans" cxnId="{83A32A38-E4F7-4053-8B3C-30FF2ED35F3D}">
      <dgm:prSet/>
      <dgm:spPr/>
      <dgm:t>
        <a:bodyPr/>
        <a:lstStyle/>
        <a:p>
          <a:endParaRPr lang="en-US" sz="2400"/>
        </a:p>
      </dgm:t>
    </dgm:pt>
    <dgm:pt modelId="{DBE43072-DFF7-489D-A87C-513167472155}" type="pres">
      <dgm:prSet presAssocID="{A447657C-02B1-4B48-A90F-B1E1E360AE7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EA04DD0-44BD-4FAE-9454-794B7426564B}" type="pres">
      <dgm:prSet presAssocID="{CA44ABAF-1828-40D0-B7A0-78FF9346F627}" presName="linNode" presStyleCnt="0"/>
      <dgm:spPr/>
    </dgm:pt>
    <dgm:pt modelId="{CEE2A9D6-C2B7-48BB-884A-A7DBE8B7302C}" type="pres">
      <dgm:prSet presAssocID="{CA44ABAF-1828-40D0-B7A0-78FF9346F627}" presName="parent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7CA1B9-3187-48D7-ACB1-D1CEEFDB662A}" type="pres">
      <dgm:prSet presAssocID="{CA44ABAF-1828-40D0-B7A0-78FF9346F627}" presName="childShp" presStyleLbl="bgAccFollowNode1" presStyleIdx="0" presStyleCnt="5">
        <dgm:presLayoutVars>
          <dgm:bulletEnabled val="1"/>
        </dgm:presLayoutVars>
      </dgm:prSet>
      <dgm:spPr/>
    </dgm:pt>
    <dgm:pt modelId="{CBA59AA9-15EF-47BE-8C0F-63765B819D79}" type="pres">
      <dgm:prSet presAssocID="{A33E91D7-3DFA-4C02-9829-4DF8F5CD80EA}" presName="spacing" presStyleCnt="0"/>
      <dgm:spPr/>
    </dgm:pt>
    <dgm:pt modelId="{86847E7F-BCCD-45D0-B28D-C4CA7958A94F}" type="pres">
      <dgm:prSet presAssocID="{C29BF0BF-0992-42DE-88AA-1D3BCB939C2C}" presName="linNode" presStyleCnt="0"/>
      <dgm:spPr/>
    </dgm:pt>
    <dgm:pt modelId="{208287FD-0782-43B2-BA5E-9E20ACACB335}" type="pres">
      <dgm:prSet presAssocID="{C29BF0BF-0992-42DE-88AA-1D3BCB939C2C}" presName="parent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4A91A5-EBDC-45AE-82B3-DD87873795C8}" type="pres">
      <dgm:prSet presAssocID="{C29BF0BF-0992-42DE-88AA-1D3BCB939C2C}" presName="childShp" presStyleLbl="bgAccFollowNode1" presStyleIdx="1" presStyleCnt="5">
        <dgm:presLayoutVars>
          <dgm:bulletEnabled val="1"/>
        </dgm:presLayoutVars>
      </dgm:prSet>
      <dgm:spPr/>
    </dgm:pt>
    <dgm:pt modelId="{62CE04AB-7E17-4F39-BDDC-BB136431735E}" type="pres">
      <dgm:prSet presAssocID="{76E995A2-F882-4F79-A7A2-415F9494EA8F}" presName="spacing" presStyleCnt="0"/>
      <dgm:spPr/>
    </dgm:pt>
    <dgm:pt modelId="{8DFEA744-B266-4CE4-B9A1-4F13DE72812B}" type="pres">
      <dgm:prSet presAssocID="{E3C2A683-DC3E-4282-B589-1CBD921D80EF}" presName="linNode" presStyleCnt="0"/>
      <dgm:spPr/>
    </dgm:pt>
    <dgm:pt modelId="{7D8C9E6E-F43E-4599-BBE5-C7E0457542FB}" type="pres">
      <dgm:prSet presAssocID="{E3C2A683-DC3E-4282-B589-1CBD921D80EF}" presName="parent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C01FBD-9186-431F-862B-FFF5D09D4579}" type="pres">
      <dgm:prSet presAssocID="{E3C2A683-DC3E-4282-B589-1CBD921D80EF}" presName="childShp" presStyleLbl="bgAccFollowNode1" presStyleIdx="2" presStyleCnt="5">
        <dgm:presLayoutVars>
          <dgm:bulletEnabled val="1"/>
        </dgm:presLayoutVars>
      </dgm:prSet>
      <dgm:spPr/>
    </dgm:pt>
    <dgm:pt modelId="{81A46579-FF71-4297-9E42-99347AEE07D1}" type="pres">
      <dgm:prSet presAssocID="{9D3DCC56-ECED-4602-9AAF-5F10E81E2704}" presName="spacing" presStyleCnt="0"/>
      <dgm:spPr/>
    </dgm:pt>
    <dgm:pt modelId="{54ACF34E-CD15-4812-B4EC-FA1B49AC68C8}" type="pres">
      <dgm:prSet presAssocID="{1A2F6540-2AB6-4607-AAF0-86B4B988BDB4}" presName="linNode" presStyleCnt="0"/>
      <dgm:spPr/>
    </dgm:pt>
    <dgm:pt modelId="{A62C6F48-A3ED-43E9-B0D8-F6AF9AF3B992}" type="pres">
      <dgm:prSet presAssocID="{1A2F6540-2AB6-4607-AAF0-86B4B988BDB4}" presName="parent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7D8B20-AC93-4AAA-BFBD-9D1575BABE3D}" type="pres">
      <dgm:prSet presAssocID="{1A2F6540-2AB6-4607-AAF0-86B4B988BDB4}" presName="childShp" presStyleLbl="bgAccFollowNode1" presStyleIdx="3" presStyleCnt="5">
        <dgm:presLayoutVars>
          <dgm:bulletEnabled val="1"/>
        </dgm:presLayoutVars>
      </dgm:prSet>
      <dgm:spPr/>
    </dgm:pt>
    <dgm:pt modelId="{E7306721-7113-4973-A6B0-39DCDFEFFE50}" type="pres">
      <dgm:prSet presAssocID="{882BECB2-A7C9-40CE-BF82-179D6CEFCFDC}" presName="spacing" presStyleCnt="0"/>
      <dgm:spPr/>
    </dgm:pt>
    <dgm:pt modelId="{F0EC7166-84B0-47E9-859F-4B691FA8954B}" type="pres">
      <dgm:prSet presAssocID="{AD365886-5219-4097-9218-F201CA43CB5D}" presName="linNode" presStyleCnt="0"/>
      <dgm:spPr/>
    </dgm:pt>
    <dgm:pt modelId="{EC619324-C8B0-4AD2-ABFC-A5E34DCA81D0}" type="pres">
      <dgm:prSet presAssocID="{AD365886-5219-4097-9218-F201CA43CB5D}" presName="parent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EA8606-ABF5-4E5E-8629-D9A821968C78}" type="pres">
      <dgm:prSet presAssocID="{AD365886-5219-4097-9218-F201CA43CB5D}" presName="childShp" presStyleLbl="bgAccFollowNode1" presStyleIdx="4" presStyleCnt="5">
        <dgm:presLayoutVars>
          <dgm:bulletEnabled val="1"/>
        </dgm:presLayoutVars>
      </dgm:prSet>
      <dgm:spPr/>
    </dgm:pt>
  </dgm:ptLst>
  <dgm:cxnLst>
    <dgm:cxn modelId="{FCA2F8C5-9228-4364-8D65-F2F1948B0CE4}" type="presOf" srcId="{A447657C-02B1-4B48-A90F-B1E1E360AE76}" destId="{DBE43072-DFF7-489D-A87C-513167472155}" srcOrd="0" destOrd="0" presId="urn:microsoft.com/office/officeart/2005/8/layout/vList6"/>
    <dgm:cxn modelId="{16A9CF1B-BDF2-472E-824A-01A4A80BBF9B}" type="presOf" srcId="{E3C2A683-DC3E-4282-B589-1CBD921D80EF}" destId="{7D8C9E6E-F43E-4599-BBE5-C7E0457542FB}" srcOrd="0" destOrd="0" presId="urn:microsoft.com/office/officeart/2005/8/layout/vList6"/>
    <dgm:cxn modelId="{E67A87A7-7B6C-4CD2-A688-FF135C0B2DC1}" type="presOf" srcId="{C29BF0BF-0992-42DE-88AA-1D3BCB939C2C}" destId="{208287FD-0782-43B2-BA5E-9E20ACACB335}" srcOrd="0" destOrd="0" presId="urn:microsoft.com/office/officeart/2005/8/layout/vList6"/>
    <dgm:cxn modelId="{D2E01953-86EE-472D-9D60-366FA73CEEE2}" srcId="{A447657C-02B1-4B48-A90F-B1E1E360AE76}" destId="{C29BF0BF-0992-42DE-88AA-1D3BCB939C2C}" srcOrd="1" destOrd="0" parTransId="{5AC6F689-595B-45BD-AFC7-8F30A8C83BA2}" sibTransId="{76E995A2-F882-4F79-A7A2-415F9494EA8F}"/>
    <dgm:cxn modelId="{83A32A38-E4F7-4053-8B3C-30FF2ED35F3D}" srcId="{A447657C-02B1-4B48-A90F-B1E1E360AE76}" destId="{E3C2A683-DC3E-4282-B589-1CBD921D80EF}" srcOrd="2" destOrd="0" parTransId="{CF0A62BE-BF96-44C3-B42D-53B9C32A626A}" sibTransId="{9D3DCC56-ECED-4602-9AAF-5F10E81E2704}"/>
    <dgm:cxn modelId="{31C8FA4A-DAEC-43E9-9E58-3E25193F243C}" srcId="{A447657C-02B1-4B48-A90F-B1E1E360AE76}" destId="{AD365886-5219-4097-9218-F201CA43CB5D}" srcOrd="4" destOrd="0" parTransId="{2D60D5A4-F804-425F-81DB-2239C524720B}" sibTransId="{C2471B9A-1CD4-4A58-8509-1E8D90609188}"/>
    <dgm:cxn modelId="{1308DB6B-A29D-470D-8341-5E54E39C921A}" srcId="{A447657C-02B1-4B48-A90F-B1E1E360AE76}" destId="{1A2F6540-2AB6-4607-AAF0-86B4B988BDB4}" srcOrd="3" destOrd="0" parTransId="{0615944E-85B9-419D-8DCB-37863FAC7906}" sibTransId="{882BECB2-A7C9-40CE-BF82-179D6CEFCFDC}"/>
    <dgm:cxn modelId="{77B68672-89D2-4798-9D16-99C27AEC1DD2}" srcId="{A447657C-02B1-4B48-A90F-B1E1E360AE76}" destId="{CA44ABAF-1828-40D0-B7A0-78FF9346F627}" srcOrd="0" destOrd="0" parTransId="{1D0FE098-6001-40AE-99CA-0A5F07C08965}" sibTransId="{A33E91D7-3DFA-4C02-9829-4DF8F5CD80EA}"/>
    <dgm:cxn modelId="{081E44F0-994F-4D15-AEC1-EB17F4164EB1}" type="presOf" srcId="{1A2F6540-2AB6-4607-AAF0-86B4B988BDB4}" destId="{A62C6F48-A3ED-43E9-B0D8-F6AF9AF3B992}" srcOrd="0" destOrd="0" presId="urn:microsoft.com/office/officeart/2005/8/layout/vList6"/>
    <dgm:cxn modelId="{DD38B634-04F3-4F22-82C9-B018DB993E08}" type="presOf" srcId="{AD365886-5219-4097-9218-F201CA43CB5D}" destId="{EC619324-C8B0-4AD2-ABFC-A5E34DCA81D0}" srcOrd="0" destOrd="0" presId="urn:microsoft.com/office/officeart/2005/8/layout/vList6"/>
    <dgm:cxn modelId="{9365F00D-83A9-463F-9298-571451ED6829}" type="presOf" srcId="{CA44ABAF-1828-40D0-B7A0-78FF9346F627}" destId="{CEE2A9D6-C2B7-48BB-884A-A7DBE8B7302C}" srcOrd="0" destOrd="0" presId="urn:microsoft.com/office/officeart/2005/8/layout/vList6"/>
    <dgm:cxn modelId="{7DEAF37F-0AC2-4A0E-AA59-9D5CF8A3F7A6}" type="presParOf" srcId="{DBE43072-DFF7-489D-A87C-513167472155}" destId="{3EA04DD0-44BD-4FAE-9454-794B7426564B}" srcOrd="0" destOrd="0" presId="urn:microsoft.com/office/officeart/2005/8/layout/vList6"/>
    <dgm:cxn modelId="{B736DB9F-5B2E-459D-9726-EA65C9C4905E}" type="presParOf" srcId="{3EA04DD0-44BD-4FAE-9454-794B7426564B}" destId="{CEE2A9D6-C2B7-48BB-884A-A7DBE8B7302C}" srcOrd="0" destOrd="0" presId="urn:microsoft.com/office/officeart/2005/8/layout/vList6"/>
    <dgm:cxn modelId="{C922B694-AB4D-4CEC-ACE0-6EFA84EC9E6F}" type="presParOf" srcId="{3EA04DD0-44BD-4FAE-9454-794B7426564B}" destId="{817CA1B9-3187-48D7-ACB1-D1CEEFDB662A}" srcOrd="1" destOrd="0" presId="urn:microsoft.com/office/officeart/2005/8/layout/vList6"/>
    <dgm:cxn modelId="{C932C2B6-E926-4CE3-9145-4625E6333F9B}" type="presParOf" srcId="{DBE43072-DFF7-489D-A87C-513167472155}" destId="{CBA59AA9-15EF-47BE-8C0F-63765B819D79}" srcOrd="1" destOrd="0" presId="urn:microsoft.com/office/officeart/2005/8/layout/vList6"/>
    <dgm:cxn modelId="{CE4B08A7-5A26-40D0-8572-0DE9DB8D6AAB}" type="presParOf" srcId="{DBE43072-DFF7-489D-A87C-513167472155}" destId="{86847E7F-BCCD-45D0-B28D-C4CA7958A94F}" srcOrd="2" destOrd="0" presId="urn:microsoft.com/office/officeart/2005/8/layout/vList6"/>
    <dgm:cxn modelId="{1A66C72F-2A61-4603-8F1F-91358E45DC64}" type="presParOf" srcId="{86847E7F-BCCD-45D0-B28D-C4CA7958A94F}" destId="{208287FD-0782-43B2-BA5E-9E20ACACB335}" srcOrd="0" destOrd="0" presId="urn:microsoft.com/office/officeart/2005/8/layout/vList6"/>
    <dgm:cxn modelId="{25AF709F-2B83-4700-B134-DF75D6A3D8E6}" type="presParOf" srcId="{86847E7F-BCCD-45D0-B28D-C4CA7958A94F}" destId="{704A91A5-EBDC-45AE-82B3-DD87873795C8}" srcOrd="1" destOrd="0" presId="urn:microsoft.com/office/officeart/2005/8/layout/vList6"/>
    <dgm:cxn modelId="{356046E8-4E17-46FC-B94D-FB3E64CC7C3F}" type="presParOf" srcId="{DBE43072-DFF7-489D-A87C-513167472155}" destId="{62CE04AB-7E17-4F39-BDDC-BB136431735E}" srcOrd="3" destOrd="0" presId="urn:microsoft.com/office/officeart/2005/8/layout/vList6"/>
    <dgm:cxn modelId="{6D26F640-8DF4-4290-A609-86A18B4B0929}" type="presParOf" srcId="{DBE43072-DFF7-489D-A87C-513167472155}" destId="{8DFEA744-B266-4CE4-B9A1-4F13DE72812B}" srcOrd="4" destOrd="0" presId="urn:microsoft.com/office/officeart/2005/8/layout/vList6"/>
    <dgm:cxn modelId="{8EBC6577-EFCB-45D5-B473-BC50E9125A3F}" type="presParOf" srcId="{8DFEA744-B266-4CE4-B9A1-4F13DE72812B}" destId="{7D8C9E6E-F43E-4599-BBE5-C7E0457542FB}" srcOrd="0" destOrd="0" presId="urn:microsoft.com/office/officeart/2005/8/layout/vList6"/>
    <dgm:cxn modelId="{1952E88D-5D53-4028-81B4-469F2AD35586}" type="presParOf" srcId="{8DFEA744-B266-4CE4-B9A1-4F13DE72812B}" destId="{D3C01FBD-9186-431F-862B-FFF5D09D4579}" srcOrd="1" destOrd="0" presId="urn:microsoft.com/office/officeart/2005/8/layout/vList6"/>
    <dgm:cxn modelId="{D0BD0B51-D752-4F91-AB6C-1A40D5A7217D}" type="presParOf" srcId="{DBE43072-DFF7-489D-A87C-513167472155}" destId="{81A46579-FF71-4297-9E42-99347AEE07D1}" srcOrd="5" destOrd="0" presId="urn:microsoft.com/office/officeart/2005/8/layout/vList6"/>
    <dgm:cxn modelId="{E1855B27-0EE7-4474-824E-E42E51147157}" type="presParOf" srcId="{DBE43072-DFF7-489D-A87C-513167472155}" destId="{54ACF34E-CD15-4812-B4EC-FA1B49AC68C8}" srcOrd="6" destOrd="0" presId="urn:microsoft.com/office/officeart/2005/8/layout/vList6"/>
    <dgm:cxn modelId="{D48FAFAF-EDBC-49AB-829D-770AB05594F0}" type="presParOf" srcId="{54ACF34E-CD15-4812-B4EC-FA1B49AC68C8}" destId="{A62C6F48-A3ED-43E9-B0D8-F6AF9AF3B992}" srcOrd="0" destOrd="0" presId="urn:microsoft.com/office/officeart/2005/8/layout/vList6"/>
    <dgm:cxn modelId="{5E50AEA7-43D0-4835-8292-D8B60039C95D}" type="presParOf" srcId="{54ACF34E-CD15-4812-B4EC-FA1B49AC68C8}" destId="{B37D8B20-AC93-4AAA-BFBD-9D1575BABE3D}" srcOrd="1" destOrd="0" presId="urn:microsoft.com/office/officeart/2005/8/layout/vList6"/>
    <dgm:cxn modelId="{77AAD449-BA09-42C3-A020-AC303CD9C620}" type="presParOf" srcId="{DBE43072-DFF7-489D-A87C-513167472155}" destId="{E7306721-7113-4973-A6B0-39DCDFEFFE50}" srcOrd="7" destOrd="0" presId="urn:microsoft.com/office/officeart/2005/8/layout/vList6"/>
    <dgm:cxn modelId="{C2C7E58E-59DB-4748-9DCD-42D44A3F1B40}" type="presParOf" srcId="{DBE43072-DFF7-489D-A87C-513167472155}" destId="{F0EC7166-84B0-47E9-859F-4B691FA8954B}" srcOrd="8" destOrd="0" presId="urn:microsoft.com/office/officeart/2005/8/layout/vList6"/>
    <dgm:cxn modelId="{6B6CA46C-2D95-47B7-96A8-FD7F61C13295}" type="presParOf" srcId="{F0EC7166-84B0-47E9-859F-4B691FA8954B}" destId="{EC619324-C8B0-4AD2-ABFC-A5E34DCA81D0}" srcOrd="0" destOrd="0" presId="urn:microsoft.com/office/officeart/2005/8/layout/vList6"/>
    <dgm:cxn modelId="{74F44FA3-A66A-4319-853D-F3A328761FFF}" type="presParOf" srcId="{F0EC7166-84B0-47E9-859F-4B691FA8954B}" destId="{1EEA8606-ABF5-4E5E-8629-D9A821968C7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5E2CC-C3E0-403A-9037-B5F23D7BB820}">
      <dsp:nvSpPr>
        <dsp:cNvPr id="0" name=""/>
        <dsp:cNvSpPr/>
      </dsp:nvSpPr>
      <dsp:spPr>
        <a:xfrm>
          <a:off x="930989" y="509123"/>
          <a:ext cx="3491614" cy="3491614"/>
        </a:xfrm>
        <a:prstGeom prst="blockArc">
          <a:avLst>
            <a:gd name="adj1" fmla="val 12600000"/>
            <a:gd name="adj2" fmla="val 16200000"/>
            <a:gd name="adj3" fmla="val 4513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F264333-D9A2-40F2-8701-3AEA72FC3E66}">
      <dsp:nvSpPr>
        <dsp:cNvPr id="0" name=""/>
        <dsp:cNvSpPr/>
      </dsp:nvSpPr>
      <dsp:spPr>
        <a:xfrm>
          <a:off x="930989" y="509123"/>
          <a:ext cx="3491614" cy="3491614"/>
        </a:xfrm>
        <a:prstGeom prst="blockArc">
          <a:avLst>
            <a:gd name="adj1" fmla="val 9000000"/>
            <a:gd name="adj2" fmla="val 12600000"/>
            <a:gd name="adj3" fmla="val 4513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28A2E0E-A5C7-4D5A-86F5-11CAE4B7A250}">
      <dsp:nvSpPr>
        <dsp:cNvPr id="0" name=""/>
        <dsp:cNvSpPr/>
      </dsp:nvSpPr>
      <dsp:spPr>
        <a:xfrm>
          <a:off x="930989" y="509123"/>
          <a:ext cx="3491614" cy="3491614"/>
        </a:xfrm>
        <a:prstGeom prst="blockArc">
          <a:avLst>
            <a:gd name="adj1" fmla="val 5400000"/>
            <a:gd name="adj2" fmla="val 9000000"/>
            <a:gd name="adj3" fmla="val 4513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A5D09EC-19D2-4EFD-9FBB-7CB06381A928}">
      <dsp:nvSpPr>
        <dsp:cNvPr id="0" name=""/>
        <dsp:cNvSpPr/>
      </dsp:nvSpPr>
      <dsp:spPr>
        <a:xfrm>
          <a:off x="930989" y="509123"/>
          <a:ext cx="3491614" cy="3491614"/>
        </a:xfrm>
        <a:prstGeom prst="blockArc">
          <a:avLst>
            <a:gd name="adj1" fmla="val 1800000"/>
            <a:gd name="adj2" fmla="val 5400000"/>
            <a:gd name="adj3" fmla="val 4513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CB10348-5046-49B3-8F0C-67E47E82EA64}">
      <dsp:nvSpPr>
        <dsp:cNvPr id="0" name=""/>
        <dsp:cNvSpPr/>
      </dsp:nvSpPr>
      <dsp:spPr>
        <a:xfrm>
          <a:off x="930989" y="509123"/>
          <a:ext cx="3491614" cy="3491614"/>
        </a:xfrm>
        <a:prstGeom prst="blockArc">
          <a:avLst>
            <a:gd name="adj1" fmla="val 19800000"/>
            <a:gd name="adj2" fmla="val 1800000"/>
            <a:gd name="adj3" fmla="val 4513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68FD763-AB1C-4F80-BC52-6B65EAFEF627}">
      <dsp:nvSpPr>
        <dsp:cNvPr id="0" name=""/>
        <dsp:cNvSpPr/>
      </dsp:nvSpPr>
      <dsp:spPr>
        <a:xfrm>
          <a:off x="930989" y="509123"/>
          <a:ext cx="3491614" cy="3491614"/>
        </a:xfrm>
        <a:prstGeom prst="blockArc">
          <a:avLst>
            <a:gd name="adj1" fmla="val 16200000"/>
            <a:gd name="adj2" fmla="val 19800000"/>
            <a:gd name="adj3" fmla="val 4513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0022BE6-DA53-4B50-9CA1-05E8BEE0EFB5}">
      <dsp:nvSpPr>
        <dsp:cNvPr id="0" name=""/>
        <dsp:cNvSpPr/>
      </dsp:nvSpPr>
      <dsp:spPr>
        <a:xfrm>
          <a:off x="1895193" y="1473326"/>
          <a:ext cx="1563207" cy="156320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Unemployed </a:t>
          </a:r>
          <a:endParaRPr lang="en-US" sz="1600" kern="1200" dirty="0"/>
        </a:p>
      </dsp:txBody>
      <dsp:txXfrm>
        <a:off x="2124119" y="1702252"/>
        <a:ext cx="1105355" cy="1105355"/>
      </dsp:txXfrm>
    </dsp:sp>
    <dsp:sp modelId="{6E1E940C-06A8-4F8E-864E-388BA2F61D65}">
      <dsp:nvSpPr>
        <dsp:cNvPr id="0" name=""/>
        <dsp:cNvSpPr/>
      </dsp:nvSpPr>
      <dsp:spPr>
        <a:xfrm>
          <a:off x="2129674" y="1393"/>
          <a:ext cx="1094245" cy="109424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Fired/laid off </a:t>
          </a:r>
          <a:endParaRPr lang="en-US" sz="1200" kern="1200" dirty="0"/>
        </a:p>
      </dsp:txBody>
      <dsp:txXfrm>
        <a:off x="2289922" y="161641"/>
        <a:ext cx="773749" cy="773749"/>
      </dsp:txXfrm>
    </dsp:sp>
    <dsp:sp modelId="{6D08CE53-6298-4FDD-A777-30BC6A7D7633}">
      <dsp:nvSpPr>
        <dsp:cNvPr id="0" name=""/>
        <dsp:cNvSpPr/>
      </dsp:nvSpPr>
      <dsp:spPr>
        <a:xfrm>
          <a:off x="3607472" y="854600"/>
          <a:ext cx="1094245" cy="109424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Don’t want to work </a:t>
          </a:r>
          <a:endParaRPr lang="en-US" sz="1200" kern="1200" dirty="0"/>
        </a:p>
      </dsp:txBody>
      <dsp:txXfrm>
        <a:off x="3767720" y="1014848"/>
        <a:ext cx="773749" cy="773749"/>
      </dsp:txXfrm>
    </dsp:sp>
    <dsp:sp modelId="{8B8648B8-D1C0-4C63-A57B-0BCB7B1DD0F4}">
      <dsp:nvSpPr>
        <dsp:cNvPr id="0" name=""/>
        <dsp:cNvSpPr/>
      </dsp:nvSpPr>
      <dsp:spPr>
        <a:xfrm>
          <a:off x="3607472" y="2561015"/>
          <a:ext cx="1094245" cy="109424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Full time students</a:t>
          </a:r>
          <a:endParaRPr lang="en-US" sz="1200" kern="1200" dirty="0"/>
        </a:p>
      </dsp:txBody>
      <dsp:txXfrm>
        <a:off x="3767720" y="2721263"/>
        <a:ext cx="773749" cy="773749"/>
      </dsp:txXfrm>
    </dsp:sp>
    <dsp:sp modelId="{D5F1AD13-3636-40F5-865F-30FB39F8B6C6}">
      <dsp:nvSpPr>
        <dsp:cNvPr id="0" name=""/>
        <dsp:cNvSpPr/>
      </dsp:nvSpPr>
      <dsp:spPr>
        <a:xfrm>
          <a:off x="2129674" y="3414222"/>
          <a:ext cx="1094245" cy="109424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Temporarily ill</a:t>
          </a:r>
          <a:endParaRPr lang="en-US" sz="1200" kern="1200" dirty="0"/>
        </a:p>
      </dsp:txBody>
      <dsp:txXfrm>
        <a:off x="2289922" y="3574470"/>
        <a:ext cx="773749" cy="773749"/>
      </dsp:txXfrm>
    </dsp:sp>
    <dsp:sp modelId="{A871C3D6-C7A5-489B-8CC5-42FB51A5FD56}">
      <dsp:nvSpPr>
        <dsp:cNvPr id="0" name=""/>
        <dsp:cNvSpPr/>
      </dsp:nvSpPr>
      <dsp:spPr>
        <a:xfrm>
          <a:off x="651876" y="2561015"/>
          <a:ext cx="1094245" cy="109424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Awaiting results </a:t>
          </a:r>
          <a:endParaRPr lang="en-US" sz="1200" kern="1200" dirty="0"/>
        </a:p>
      </dsp:txBody>
      <dsp:txXfrm>
        <a:off x="812124" y="2721263"/>
        <a:ext cx="773749" cy="773749"/>
      </dsp:txXfrm>
    </dsp:sp>
    <dsp:sp modelId="{EF021201-937D-4205-BE0B-99EAF32BDE30}">
      <dsp:nvSpPr>
        <dsp:cNvPr id="0" name=""/>
        <dsp:cNvSpPr/>
      </dsp:nvSpPr>
      <dsp:spPr>
        <a:xfrm>
          <a:off x="651876" y="854600"/>
          <a:ext cx="1094245" cy="109424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Cant find work </a:t>
          </a:r>
          <a:endParaRPr lang="en-US" sz="1200" kern="1200" dirty="0"/>
        </a:p>
      </dsp:txBody>
      <dsp:txXfrm>
        <a:off x="812124" y="1014848"/>
        <a:ext cx="773749" cy="7737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810D2F-8D90-41B2-BA9C-F5896159A455}">
      <dsp:nvSpPr>
        <dsp:cNvPr id="0" name=""/>
        <dsp:cNvSpPr/>
      </dsp:nvSpPr>
      <dsp:spPr>
        <a:xfrm>
          <a:off x="802599" y="482868"/>
          <a:ext cx="3848544" cy="3848544"/>
        </a:xfrm>
        <a:prstGeom prst="blockArc">
          <a:avLst>
            <a:gd name="adj1" fmla="val 13114286"/>
            <a:gd name="adj2" fmla="val 16200000"/>
            <a:gd name="adj3" fmla="val 3892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9FAB4C0-0314-4CB1-AC2D-1A4EC8EEFDB6}">
      <dsp:nvSpPr>
        <dsp:cNvPr id="0" name=""/>
        <dsp:cNvSpPr/>
      </dsp:nvSpPr>
      <dsp:spPr>
        <a:xfrm>
          <a:off x="802599" y="482868"/>
          <a:ext cx="3848544" cy="3848544"/>
        </a:xfrm>
        <a:prstGeom prst="blockArc">
          <a:avLst>
            <a:gd name="adj1" fmla="val 10028571"/>
            <a:gd name="adj2" fmla="val 13114286"/>
            <a:gd name="adj3" fmla="val 3892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BB90565-1D36-4B6E-96F7-CE50D80EF564}">
      <dsp:nvSpPr>
        <dsp:cNvPr id="0" name=""/>
        <dsp:cNvSpPr/>
      </dsp:nvSpPr>
      <dsp:spPr>
        <a:xfrm>
          <a:off x="802599" y="482868"/>
          <a:ext cx="3848544" cy="3848544"/>
        </a:xfrm>
        <a:prstGeom prst="blockArc">
          <a:avLst>
            <a:gd name="adj1" fmla="val 6942857"/>
            <a:gd name="adj2" fmla="val 10028571"/>
            <a:gd name="adj3" fmla="val 3892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2903132-374B-4EE0-909A-8FE7E947A121}">
      <dsp:nvSpPr>
        <dsp:cNvPr id="0" name=""/>
        <dsp:cNvSpPr/>
      </dsp:nvSpPr>
      <dsp:spPr>
        <a:xfrm>
          <a:off x="802599" y="482868"/>
          <a:ext cx="3848544" cy="3848544"/>
        </a:xfrm>
        <a:prstGeom prst="blockArc">
          <a:avLst>
            <a:gd name="adj1" fmla="val 3857143"/>
            <a:gd name="adj2" fmla="val 6942857"/>
            <a:gd name="adj3" fmla="val 3892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E956F1-BC44-4311-A0A2-A9C277B9CDC3}">
      <dsp:nvSpPr>
        <dsp:cNvPr id="0" name=""/>
        <dsp:cNvSpPr/>
      </dsp:nvSpPr>
      <dsp:spPr>
        <a:xfrm>
          <a:off x="802599" y="482868"/>
          <a:ext cx="3848544" cy="3848544"/>
        </a:xfrm>
        <a:prstGeom prst="blockArc">
          <a:avLst>
            <a:gd name="adj1" fmla="val 771429"/>
            <a:gd name="adj2" fmla="val 3857143"/>
            <a:gd name="adj3" fmla="val 3892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820A7C4-C9A8-4384-98BD-E12A16BC498E}">
      <dsp:nvSpPr>
        <dsp:cNvPr id="0" name=""/>
        <dsp:cNvSpPr/>
      </dsp:nvSpPr>
      <dsp:spPr>
        <a:xfrm>
          <a:off x="802599" y="482868"/>
          <a:ext cx="3848544" cy="3848544"/>
        </a:xfrm>
        <a:prstGeom prst="blockArc">
          <a:avLst>
            <a:gd name="adj1" fmla="val 19285714"/>
            <a:gd name="adj2" fmla="val 771429"/>
            <a:gd name="adj3" fmla="val 3892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BABF8ED-443C-4FCD-98DD-2685D1AB15B9}">
      <dsp:nvSpPr>
        <dsp:cNvPr id="0" name=""/>
        <dsp:cNvSpPr/>
      </dsp:nvSpPr>
      <dsp:spPr>
        <a:xfrm>
          <a:off x="802599" y="482868"/>
          <a:ext cx="3848544" cy="3848544"/>
        </a:xfrm>
        <a:prstGeom prst="blockArc">
          <a:avLst>
            <a:gd name="adj1" fmla="val 16200000"/>
            <a:gd name="adj2" fmla="val 19285714"/>
            <a:gd name="adj3" fmla="val 3892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F99255-37CF-42FE-B130-96F764CB12C9}">
      <dsp:nvSpPr>
        <dsp:cNvPr id="0" name=""/>
        <dsp:cNvSpPr/>
      </dsp:nvSpPr>
      <dsp:spPr>
        <a:xfrm>
          <a:off x="1983905" y="1664174"/>
          <a:ext cx="1485931" cy="148593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>
              <a:latin typeface="Arial" panose="020B0604020202020204" pitchFamily="34" charset="0"/>
              <a:cs typeface="Arial" panose="020B0604020202020204" pitchFamily="34" charset="0"/>
            </a:rPr>
            <a:t>Unemployable 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01515" y="1881784"/>
        <a:ext cx="1050711" cy="1050711"/>
      </dsp:txXfrm>
    </dsp:sp>
    <dsp:sp modelId="{BF364802-6566-4635-BD03-F77CC5A56970}">
      <dsp:nvSpPr>
        <dsp:cNvPr id="0" name=""/>
        <dsp:cNvSpPr/>
      </dsp:nvSpPr>
      <dsp:spPr>
        <a:xfrm>
          <a:off x="2206795" y="237"/>
          <a:ext cx="1040152" cy="104015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latin typeface="Arial" panose="020B0604020202020204" pitchFamily="34" charset="0"/>
              <a:cs typeface="Arial" panose="020B0604020202020204" pitchFamily="34" charset="0"/>
            </a:rPr>
            <a:t>Mentally or Physically 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59122" y="152564"/>
        <a:ext cx="735498" cy="735498"/>
      </dsp:txXfrm>
    </dsp:sp>
    <dsp:sp modelId="{F45835B8-30A4-4D56-8E23-A19D03968204}">
      <dsp:nvSpPr>
        <dsp:cNvPr id="0" name=""/>
        <dsp:cNvSpPr/>
      </dsp:nvSpPr>
      <dsp:spPr>
        <a:xfrm>
          <a:off x="3681975" y="710646"/>
          <a:ext cx="1040152" cy="104015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latin typeface="Arial" panose="020B0604020202020204" pitchFamily="34" charset="0"/>
              <a:cs typeface="Arial" panose="020B0604020202020204" pitchFamily="34" charset="0"/>
            </a:rPr>
            <a:t>Illiterate 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34302" y="862973"/>
        <a:ext cx="735498" cy="735498"/>
      </dsp:txXfrm>
    </dsp:sp>
    <dsp:sp modelId="{45512B56-3F18-403D-8391-BA1FC13D0865}">
      <dsp:nvSpPr>
        <dsp:cNvPr id="0" name=""/>
        <dsp:cNvSpPr/>
      </dsp:nvSpPr>
      <dsp:spPr>
        <a:xfrm>
          <a:off x="4046315" y="2306922"/>
          <a:ext cx="1040152" cy="104015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latin typeface="Arial" panose="020B0604020202020204" pitchFamily="34" charset="0"/>
              <a:cs typeface="Arial" panose="020B0604020202020204" pitchFamily="34" charset="0"/>
            </a:rPr>
            <a:t>Poor work ethic 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8642" y="2459249"/>
        <a:ext cx="735498" cy="735498"/>
      </dsp:txXfrm>
    </dsp:sp>
    <dsp:sp modelId="{76431DD8-27D0-4002-9D0C-2C26CABFEAB6}">
      <dsp:nvSpPr>
        <dsp:cNvPr id="0" name=""/>
        <dsp:cNvSpPr/>
      </dsp:nvSpPr>
      <dsp:spPr>
        <a:xfrm>
          <a:off x="3025458" y="3587036"/>
          <a:ext cx="1040152" cy="104015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latin typeface="Arial" panose="020B0604020202020204" pitchFamily="34" charset="0"/>
              <a:cs typeface="Arial" panose="020B0604020202020204" pitchFamily="34" charset="0"/>
            </a:rPr>
            <a:t>In prison 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77785" y="3739363"/>
        <a:ext cx="735498" cy="735498"/>
      </dsp:txXfrm>
    </dsp:sp>
    <dsp:sp modelId="{DD01F9B5-F7C4-4C2A-ACB0-A2444E82A5C8}">
      <dsp:nvSpPr>
        <dsp:cNvPr id="0" name=""/>
        <dsp:cNvSpPr/>
      </dsp:nvSpPr>
      <dsp:spPr>
        <a:xfrm>
          <a:off x="1388131" y="3587036"/>
          <a:ext cx="1040152" cy="104015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latin typeface="Arial" panose="020B0604020202020204" pitchFamily="34" charset="0"/>
              <a:cs typeface="Arial" panose="020B0604020202020204" pitchFamily="34" charset="0"/>
            </a:rPr>
            <a:t>Have a prison record 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40458" y="3739363"/>
        <a:ext cx="735498" cy="735498"/>
      </dsp:txXfrm>
    </dsp:sp>
    <dsp:sp modelId="{BAB9B796-3435-4CF4-A279-E32E4605E6BC}">
      <dsp:nvSpPr>
        <dsp:cNvPr id="0" name=""/>
        <dsp:cNvSpPr/>
      </dsp:nvSpPr>
      <dsp:spPr>
        <a:xfrm>
          <a:off x="367275" y="2306922"/>
          <a:ext cx="1040152" cy="104015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latin typeface="Arial" panose="020B0604020202020204" pitchFamily="34" charset="0"/>
              <a:cs typeface="Arial" panose="020B0604020202020204" pitchFamily="34" charset="0"/>
            </a:rPr>
            <a:t>A migrant 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9602" y="2459249"/>
        <a:ext cx="735498" cy="735498"/>
      </dsp:txXfrm>
    </dsp:sp>
    <dsp:sp modelId="{2C77204D-16CF-4FEE-A2FB-65B5F2EE2782}">
      <dsp:nvSpPr>
        <dsp:cNvPr id="0" name=""/>
        <dsp:cNvSpPr/>
      </dsp:nvSpPr>
      <dsp:spPr>
        <a:xfrm>
          <a:off x="731614" y="710646"/>
          <a:ext cx="1040152" cy="104015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latin typeface="Arial" panose="020B0604020202020204" pitchFamily="34" charset="0"/>
              <a:cs typeface="Arial" panose="020B0604020202020204" pitchFamily="34" charset="0"/>
            </a:rPr>
            <a:t>No qualifications 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83941" y="862973"/>
        <a:ext cx="735498" cy="7354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C3327-39FD-4EAD-9382-DDB457959CBA}">
      <dsp:nvSpPr>
        <dsp:cNvPr id="0" name=""/>
        <dsp:cNvSpPr/>
      </dsp:nvSpPr>
      <dsp:spPr>
        <a:xfrm>
          <a:off x="4675591" y="1671633"/>
          <a:ext cx="1271096" cy="127109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Self Employed </a:t>
          </a:r>
          <a:endParaRPr lang="en-US" sz="2000" kern="1200" dirty="0"/>
        </a:p>
      </dsp:txBody>
      <dsp:txXfrm>
        <a:off x="4861739" y="1857781"/>
        <a:ext cx="898800" cy="898800"/>
      </dsp:txXfrm>
    </dsp:sp>
    <dsp:sp modelId="{370516A8-A365-4164-BEF2-49D54B631DF9}">
      <dsp:nvSpPr>
        <dsp:cNvPr id="0" name=""/>
        <dsp:cNvSpPr/>
      </dsp:nvSpPr>
      <dsp:spPr>
        <a:xfrm rot="16200000">
          <a:off x="5119116" y="1468840"/>
          <a:ext cx="384047" cy="21539"/>
        </a:xfrm>
        <a:custGeom>
          <a:avLst/>
          <a:gdLst/>
          <a:ahLst/>
          <a:cxnLst/>
          <a:rect l="0" t="0" r="0" b="0"/>
          <a:pathLst>
            <a:path>
              <a:moveTo>
                <a:pt x="0" y="10769"/>
              </a:moveTo>
              <a:lnTo>
                <a:pt x="384047" y="1076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5301538" y="1470008"/>
        <a:ext cx="19202" cy="19202"/>
      </dsp:txXfrm>
    </dsp:sp>
    <dsp:sp modelId="{13575F81-6AFF-4A82-ABCD-4633B5B10ECB}">
      <dsp:nvSpPr>
        <dsp:cNvPr id="0" name=""/>
        <dsp:cNvSpPr/>
      </dsp:nvSpPr>
      <dsp:spPr>
        <a:xfrm>
          <a:off x="4675591" y="16489"/>
          <a:ext cx="1271096" cy="127109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Business idea </a:t>
          </a:r>
          <a:endParaRPr lang="en-US" sz="1600" kern="1200" dirty="0"/>
        </a:p>
      </dsp:txBody>
      <dsp:txXfrm>
        <a:off x="4861739" y="202637"/>
        <a:ext cx="898800" cy="898800"/>
      </dsp:txXfrm>
    </dsp:sp>
    <dsp:sp modelId="{3187284A-95B4-4E96-AAD6-D100A8236770}">
      <dsp:nvSpPr>
        <dsp:cNvPr id="0" name=""/>
        <dsp:cNvSpPr/>
      </dsp:nvSpPr>
      <dsp:spPr>
        <a:xfrm rot="19800000">
          <a:off x="5835814" y="1882626"/>
          <a:ext cx="384047" cy="21539"/>
        </a:xfrm>
        <a:custGeom>
          <a:avLst/>
          <a:gdLst/>
          <a:ahLst/>
          <a:cxnLst/>
          <a:rect l="0" t="0" r="0" b="0"/>
          <a:pathLst>
            <a:path>
              <a:moveTo>
                <a:pt x="0" y="10769"/>
              </a:moveTo>
              <a:lnTo>
                <a:pt x="384047" y="1076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6018237" y="1883794"/>
        <a:ext cx="19202" cy="19202"/>
      </dsp:txXfrm>
    </dsp:sp>
    <dsp:sp modelId="{EFBC8D12-A81E-430B-923A-960CA6D7210F}">
      <dsp:nvSpPr>
        <dsp:cNvPr id="0" name=""/>
        <dsp:cNvSpPr/>
      </dsp:nvSpPr>
      <dsp:spPr>
        <a:xfrm>
          <a:off x="6108988" y="844061"/>
          <a:ext cx="1271096" cy="1271096"/>
        </a:xfrm>
        <a:prstGeom prst="ellipse">
          <a:avLst/>
        </a:prstGeom>
        <a:gradFill rotWithShape="0">
          <a:gsLst>
            <a:gs pos="0">
              <a:schemeClr val="accent4">
                <a:hueOff val="-197883"/>
                <a:satOff val="-1138"/>
                <a:lumOff val="-902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-197883"/>
                <a:satOff val="-1138"/>
                <a:lumOff val="-902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-197883"/>
                <a:satOff val="-1138"/>
                <a:lumOff val="-902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Is there a market for the product </a:t>
          </a:r>
          <a:endParaRPr lang="en-US" sz="1600" kern="1200" dirty="0"/>
        </a:p>
      </dsp:txBody>
      <dsp:txXfrm>
        <a:off x="6295136" y="1030209"/>
        <a:ext cx="898800" cy="898800"/>
      </dsp:txXfrm>
    </dsp:sp>
    <dsp:sp modelId="{627D6BE5-BFDC-4F5E-B16E-E4433C7A1B71}">
      <dsp:nvSpPr>
        <dsp:cNvPr id="0" name=""/>
        <dsp:cNvSpPr/>
      </dsp:nvSpPr>
      <dsp:spPr>
        <a:xfrm rot="1800000">
          <a:off x="5835814" y="2710198"/>
          <a:ext cx="384047" cy="21539"/>
        </a:xfrm>
        <a:custGeom>
          <a:avLst/>
          <a:gdLst/>
          <a:ahLst/>
          <a:cxnLst/>
          <a:rect l="0" t="0" r="0" b="0"/>
          <a:pathLst>
            <a:path>
              <a:moveTo>
                <a:pt x="0" y="10769"/>
              </a:moveTo>
              <a:lnTo>
                <a:pt x="384047" y="1076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6018237" y="2711366"/>
        <a:ext cx="19202" cy="19202"/>
      </dsp:txXfrm>
    </dsp:sp>
    <dsp:sp modelId="{30BEB4D8-FC1F-44CB-894E-D22EC2488996}">
      <dsp:nvSpPr>
        <dsp:cNvPr id="0" name=""/>
        <dsp:cNvSpPr/>
      </dsp:nvSpPr>
      <dsp:spPr>
        <a:xfrm>
          <a:off x="6108988" y="2499205"/>
          <a:ext cx="1271096" cy="1271096"/>
        </a:xfrm>
        <a:prstGeom prst="ellipse">
          <a:avLst/>
        </a:prstGeom>
        <a:gradFill rotWithShape="0">
          <a:gsLst>
            <a:gs pos="0">
              <a:schemeClr val="accent4">
                <a:hueOff val="-395766"/>
                <a:satOff val="-2276"/>
                <a:lumOff val="-1804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-395766"/>
                <a:satOff val="-2276"/>
                <a:lumOff val="-1804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-395766"/>
                <a:satOff val="-2276"/>
                <a:lumOff val="-1804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Finance </a:t>
          </a:r>
          <a:endParaRPr lang="en-US" sz="1600" kern="1200" dirty="0"/>
        </a:p>
      </dsp:txBody>
      <dsp:txXfrm>
        <a:off x="6295136" y="2685353"/>
        <a:ext cx="898800" cy="898800"/>
      </dsp:txXfrm>
    </dsp:sp>
    <dsp:sp modelId="{4A6C2510-EF97-44F9-8F73-C2ADCFB15A88}">
      <dsp:nvSpPr>
        <dsp:cNvPr id="0" name=""/>
        <dsp:cNvSpPr/>
      </dsp:nvSpPr>
      <dsp:spPr>
        <a:xfrm rot="5400000">
          <a:off x="5119116" y="3123984"/>
          <a:ext cx="384047" cy="21539"/>
        </a:xfrm>
        <a:custGeom>
          <a:avLst/>
          <a:gdLst/>
          <a:ahLst/>
          <a:cxnLst/>
          <a:rect l="0" t="0" r="0" b="0"/>
          <a:pathLst>
            <a:path>
              <a:moveTo>
                <a:pt x="0" y="10769"/>
              </a:moveTo>
              <a:lnTo>
                <a:pt x="384047" y="1076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5301538" y="3125152"/>
        <a:ext cx="19202" cy="19202"/>
      </dsp:txXfrm>
    </dsp:sp>
    <dsp:sp modelId="{2190CAF6-F253-4C09-B3D9-3A340F6965B3}">
      <dsp:nvSpPr>
        <dsp:cNvPr id="0" name=""/>
        <dsp:cNvSpPr/>
      </dsp:nvSpPr>
      <dsp:spPr>
        <a:xfrm>
          <a:off x="4675591" y="3326777"/>
          <a:ext cx="1271096" cy="1271096"/>
        </a:xfrm>
        <a:prstGeom prst="ellipse">
          <a:avLst/>
        </a:prstGeom>
        <a:gradFill rotWithShape="0">
          <a:gsLst>
            <a:gs pos="0">
              <a:schemeClr val="accent4">
                <a:hueOff val="-593648"/>
                <a:satOff val="-3414"/>
                <a:lumOff val="-270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-593648"/>
                <a:satOff val="-3414"/>
                <a:lumOff val="-270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-593648"/>
                <a:satOff val="-3414"/>
                <a:lumOff val="-270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Location </a:t>
          </a:r>
          <a:endParaRPr lang="en-US" sz="1600" kern="1200" dirty="0"/>
        </a:p>
      </dsp:txBody>
      <dsp:txXfrm>
        <a:off x="4861739" y="3512925"/>
        <a:ext cx="898800" cy="898800"/>
      </dsp:txXfrm>
    </dsp:sp>
    <dsp:sp modelId="{00E08931-4646-4559-9133-BEF0E7E1FD9E}">
      <dsp:nvSpPr>
        <dsp:cNvPr id="0" name=""/>
        <dsp:cNvSpPr/>
      </dsp:nvSpPr>
      <dsp:spPr>
        <a:xfrm rot="9000000">
          <a:off x="4402418" y="2710198"/>
          <a:ext cx="384047" cy="21539"/>
        </a:xfrm>
        <a:custGeom>
          <a:avLst/>
          <a:gdLst/>
          <a:ahLst/>
          <a:cxnLst/>
          <a:rect l="0" t="0" r="0" b="0"/>
          <a:pathLst>
            <a:path>
              <a:moveTo>
                <a:pt x="0" y="10769"/>
              </a:moveTo>
              <a:lnTo>
                <a:pt x="384047" y="1076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 rot="10800000">
        <a:off x="4584840" y="2711366"/>
        <a:ext cx="19202" cy="19202"/>
      </dsp:txXfrm>
    </dsp:sp>
    <dsp:sp modelId="{86FB3193-3D4C-419A-8338-AE34D5D51B7F}">
      <dsp:nvSpPr>
        <dsp:cNvPr id="0" name=""/>
        <dsp:cNvSpPr/>
      </dsp:nvSpPr>
      <dsp:spPr>
        <a:xfrm>
          <a:off x="3242195" y="2499205"/>
          <a:ext cx="1271096" cy="1271096"/>
        </a:xfrm>
        <a:prstGeom prst="ellipse">
          <a:avLst/>
        </a:prstGeom>
        <a:gradFill rotWithShape="0">
          <a:gsLst>
            <a:gs pos="0">
              <a:schemeClr val="accent4">
                <a:hueOff val="-791531"/>
                <a:satOff val="-4552"/>
                <a:lumOff val="-360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-791531"/>
                <a:satOff val="-4552"/>
                <a:lumOff val="-360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-791531"/>
                <a:satOff val="-4552"/>
                <a:lumOff val="-360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Legal consideration</a:t>
          </a:r>
          <a:endParaRPr lang="en-US" sz="1600" kern="1200" dirty="0"/>
        </a:p>
      </dsp:txBody>
      <dsp:txXfrm>
        <a:off x="3428343" y="2685353"/>
        <a:ext cx="898800" cy="898800"/>
      </dsp:txXfrm>
    </dsp:sp>
    <dsp:sp modelId="{ED9FBABB-65CF-451F-A838-D7F3F31B2FBB}">
      <dsp:nvSpPr>
        <dsp:cNvPr id="0" name=""/>
        <dsp:cNvSpPr/>
      </dsp:nvSpPr>
      <dsp:spPr>
        <a:xfrm rot="12600000">
          <a:off x="4402418" y="1882626"/>
          <a:ext cx="384047" cy="21539"/>
        </a:xfrm>
        <a:custGeom>
          <a:avLst/>
          <a:gdLst/>
          <a:ahLst/>
          <a:cxnLst/>
          <a:rect l="0" t="0" r="0" b="0"/>
          <a:pathLst>
            <a:path>
              <a:moveTo>
                <a:pt x="0" y="10769"/>
              </a:moveTo>
              <a:lnTo>
                <a:pt x="384047" y="1076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 rot="10800000">
        <a:off x="4584840" y="1883794"/>
        <a:ext cx="19202" cy="19202"/>
      </dsp:txXfrm>
    </dsp:sp>
    <dsp:sp modelId="{27CC1B06-8A7C-4861-B980-27B84C5F3B31}">
      <dsp:nvSpPr>
        <dsp:cNvPr id="0" name=""/>
        <dsp:cNvSpPr/>
      </dsp:nvSpPr>
      <dsp:spPr>
        <a:xfrm>
          <a:off x="3242195" y="844061"/>
          <a:ext cx="1271096" cy="1271096"/>
        </a:xfrm>
        <a:prstGeom prst="ellipse">
          <a:avLst/>
        </a:prstGeom>
        <a:gradFill rotWithShape="0">
          <a:gsLst>
            <a:gs pos="0">
              <a:schemeClr val="accent4">
                <a:hueOff val="-989414"/>
                <a:satOff val="-5690"/>
                <a:lumOff val="-4511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-989414"/>
                <a:satOff val="-5690"/>
                <a:lumOff val="-4511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-989414"/>
                <a:satOff val="-5690"/>
                <a:lumOff val="-4511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Advertising </a:t>
          </a:r>
          <a:endParaRPr lang="en-US" sz="1600" kern="1200" dirty="0"/>
        </a:p>
      </dsp:txBody>
      <dsp:txXfrm>
        <a:off x="3428343" y="1030209"/>
        <a:ext cx="898800" cy="8988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818DA-F69B-4EB3-84DE-45BF109C931C}">
      <dsp:nvSpPr>
        <dsp:cNvPr id="0" name=""/>
        <dsp:cNvSpPr/>
      </dsp:nvSpPr>
      <dsp:spPr>
        <a:xfrm>
          <a:off x="3750" y="3072471"/>
          <a:ext cx="10153224" cy="13601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300" kern="1200" dirty="0" smtClean="0"/>
            <a:t>Solar energy </a:t>
          </a:r>
          <a:endParaRPr lang="en-US" sz="6300" kern="1200" dirty="0"/>
        </a:p>
      </dsp:txBody>
      <dsp:txXfrm>
        <a:off x="43589" y="3112310"/>
        <a:ext cx="10073546" cy="1280516"/>
      </dsp:txXfrm>
    </dsp:sp>
    <dsp:sp modelId="{4A3F5E51-E22B-4C66-870F-1C717BA006E1}">
      <dsp:nvSpPr>
        <dsp:cNvPr id="0" name=""/>
        <dsp:cNvSpPr/>
      </dsp:nvSpPr>
      <dsp:spPr>
        <a:xfrm>
          <a:off x="3750" y="1537798"/>
          <a:ext cx="4974300" cy="13601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300" kern="1200" dirty="0" smtClean="0"/>
            <a:t>Land/ forest </a:t>
          </a:r>
          <a:endParaRPr lang="en-US" sz="6300" kern="1200" dirty="0"/>
        </a:p>
      </dsp:txBody>
      <dsp:txXfrm>
        <a:off x="43589" y="1577637"/>
        <a:ext cx="4894622" cy="1280516"/>
      </dsp:txXfrm>
    </dsp:sp>
    <dsp:sp modelId="{C7B5CDB2-5172-48DF-A1A8-F0A252658D19}">
      <dsp:nvSpPr>
        <dsp:cNvPr id="0" name=""/>
        <dsp:cNvSpPr/>
      </dsp:nvSpPr>
      <dsp:spPr>
        <a:xfrm>
          <a:off x="3750" y="3126"/>
          <a:ext cx="2435994" cy="13601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Wind energy </a:t>
          </a:r>
          <a:endParaRPr lang="en-US" sz="3300" kern="1200" dirty="0"/>
        </a:p>
      </dsp:txBody>
      <dsp:txXfrm>
        <a:off x="43589" y="42965"/>
        <a:ext cx="2356316" cy="1280516"/>
      </dsp:txXfrm>
    </dsp:sp>
    <dsp:sp modelId="{78B0895B-CF13-4312-A782-9CBDEDF54A20}">
      <dsp:nvSpPr>
        <dsp:cNvPr id="0" name=""/>
        <dsp:cNvSpPr/>
      </dsp:nvSpPr>
      <dsp:spPr>
        <a:xfrm>
          <a:off x="2542056" y="3126"/>
          <a:ext cx="2435994" cy="13601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Water </a:t>
          </a:r>
          <a:endParaRPr lang="en-US" sz="3300" kern="1200" dirty="0"/>
        </a:p>
      </dsp:txBody>
      <dsp:txXfrm>
        <a:off x="2581895" y="42965"/>
        <a:ext cx="2356316" cy="1280516"/>
      </dsp:txXfrm>
    </dsp:sp>
    <dsp:sp modelId="{13084EFC-91F1-43FD-84AE-0237FB30C0B3}">
      <dsp:nvSpPr>
        <dsp:cNvPr id="0" name=""/>
        <dsp:cNvSpPr/>
      </dsp:nvSpPr>
      <dsp:spPr>
        <a:xfrm>
          <a:off x="5182674" y="1537798"/>
          <a:ext cx="4974300" cy="13601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300" kern="1200" dirty="0" smtClean="0"/>
            <a:t>Wind/ Air</a:t>
          </a:r>
          <a:endParaRPr lang="en-US" sz="6300" kern="1200" dirty="0"/>
        </a:p>
      </dsp:txBody>
      <dsp:txXfrm>
        <a:off x="5222513" y="1577637"/>
        <a:ext cx="4894622" cy="1280516"/>
      </dsp:txXfrm>
    </dsp:sp>
    <dsp:sp modelId="{974D0259-FF6C-4FD3-B5F6-8BF290B128E3}">
      <dsp:nvSpPr>
        <dsp:cNvPr id="0" name=""/>
        <dsp:cNvSpPr/>
      </dsp:nvSpPr>
      <dsp:spPr>
        <a:xfrm>
          <a:off x="5182674" y="3126"/>
          <a:ext cx="2435994" cy="13601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Geothermal</a:t>
          </a:r>
          <a:endParaRPr lang="en-US" sz="3300" kern="1200" dirty="0"/>
        </a:p>
      </dsp:txBody>
      <dsp:txXfrm>
        <a:off x="5222513" y="42965"/>
        <a:ext cx="2356316" cy="1280516"/>
      </dsp:txXfrm>
    </dsp:sp>
    <dsp:sp modelId="{2BDB9FC3-4B96-496A-96E5-13B0111B84E0}">
      <dsp:nvSpPr>
        <dsp:cNvPr id="0" name=""/>
        <dsp:cNvSpPr/>
      </dsp:nvSpPr>
      <dsp:spPr>
        <a:xfrm>
          <a:off x="7720980" y="3126"/>
          <a:ext cx="2435994" cy="13601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Bio fuel</a:t>
          </a:r>
          <a:endParaRPr lang="en-US" sz="3300" kern="1200" dirty="0"/>
        </a:p>
      </dsp:txBody>
      <dsp:txXfrm>
        <a:off x="7760819" y="42965"/>
        <a:ext cx="2356316" cy="12805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7CA1B9-3187-48D7-ACB1-D1CEEFDB662A}">
      <dsp:nvSpPr>
        <dsp:cNvPr id="0" name=""/>
        <dsp:cNvSpPr/>
      </dsp:nvSpPr>
      <dsp:spPr>
        <a:xfrm>
          <a:off x="3917986" y="1690"/>
          <a:ext cx="5876979" cy="9151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E2A9D6-C2B7-48BB-884A-A7DBE8B7302C}">
      <dsp:nvSpPr>
        <dsp:cNvPr id="0" name=""/>
        <dsp:cNvSpPr/>
      </dsp:nvSpPr>
      <dsp:spPr>
        <a:xfrm>
          <a:off x="0" y="1690"/>
          <a:ext cx="3917986" cy="91515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Agriculture </a:t>
          </a:r>
          <a:endParaRPr lang="en-US" sz="4000" kern="1200" dirty="0"/>
        </a:p>
      </dsp:txBody>
      <dsp:txXfrm>
        <a:off x="44674" y="46364"/>
        <a:ext cx="3828638" cy="825811"/>
      </dsp:txXfrm>
    </dsp:sp>
    <dsp:sp modelId="{704A91A5-EBDC-45AE-82B3-DD87873795C8}">
      <dsp:nvSpPr>
        <dsp:cNvPr id="0" name=""/>
        <dsp:cNvSpPr/>
      </dsp:nvSpPr>
      <dsp:spPr>
        <a:xfrm>
          <a:off x="3917986" y="1008366"/>
          <a:ext cx="5876979" cy="9151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251256"/>
            <a:satOff val="-1979"/>
            <a:lumOff val="-232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251256"/>
              <a:satOff val="-1979"/>
              <a:lumOff val="-232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8287FD-0782-43B2-BA5E-9E20ACACB335}">
      <dsp:nvSpPr>
        <dsp:cNvPr id="0" name=""/>
        <dsp:cNvSpPr/>
      </dsp:nvSpPr>
      <dsp:spPr>
        <a:xfrm>
          <a:off x="0" y="1008366"/>
          <a:ext cx="3917986" cy="915159"/>
        </a:xfrm>
        <a:prstGeom prst="roundRect">
          <a:avLst/>
        </a:prstGeom>
        <a:gradFill rotWithShape="0">
          <a:gsLst>
            <a:gs pos="0">
              <a:schemeClr val="accent4">
                <a:hueOff val="-247353"/>
                <a:satOff val="-1423"/>
                <a:lumOff val="-112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-247353"/>
                <a:satOff val="-1423"/>
                <a:lumOff val="-112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-247353"/>
                <a:satOff val="-1423"/>
                <a:lumOff val="-112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Mining </a:t>
          </a:r>
          <a:endParaRPr lang="en-US" sz="4000" kern="1200" dirty="0"/>
        </a:p>
      </dsp:txBody>
      <dsp:txXfrm>
        <a:off x="44674" y="1053040"/>
        <a:ext cx="3828638" cy="825811"/>
      </dsp:txXfrm>
    </dsp:sp>
    <dsp:sp modelId="{D3C01FBD-9186-431F-862B-FFF5D09D4579}">
      <dsp:nvSpPr>
        <dsp:cNvPr id="0" name=""/>
        <dsp:cNvSpPr/>
      </dsp:nvSpPr>
      <dsp:spPr>
        <a:xfrm>
          <a:off x="3917986" y="2015042"/>
          <a:ext cx="5876979" cy="9151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502513"/>
            <a:satOff val="-3957"/>
            <a:lumOff val="-464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502513"/>
              <a:satOff val="-3957"/>
              <a:lumOff val="-464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D8C9E6E-F43E-4599-BBE5-C7E0457542FB}">
      <dsp:nvSpPr>
        <dsp:cNvPr id="0" name=""/>
        <dsp:cNvSpPr/>
      </dsp:nvSpPr>
      <dsp:spPr>
        <a:xfrm>
          <a:off x="0" y="2015042"/>
          <a:ext cx="3917986" cy="915159"/>
        </a:xfrm>
        <a:prstGeom prst="roundRect">
          <a:avLst/>
        </a:prstGeom>
        <a:gradFill rotWithShape="0">
          <a:gsLst>
            <a:gs pos="0">
              <a:schemeClr val="accent4">
                <a:hueOff val="-494707"/>
                <a:satOff val="-2845"/>
                <a:lumOff val="-225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-494707"/>
                <a:satOff val="-2845"/>
                <a:lumOff val="-225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-494707"/>
                <a:satOff val="-2845"/>
                <a:lumOff val="-225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Housing </a:t>
          </a:r>
          <a:endParaRPr lang="en-US" sz="4000" kern="1200" dirty="0"/>
        </a:p>
      </dsp:txBody>
      <dsp:txXfrm>
        <a:off x="44674" y="2059716"/>
        <a:ext cx="3828638" cy="825811"/>
      </dsp:txXfrm>
    </dsp:sp>
    <dsp:sp modelId="{B37D8B20-AC93-4AAA-BFBD-9D1575BABE3D}">
      <dsp:nvSpPr>
        <dsp:cNvPr id="0" name=""/>
        <dsp:cNvSpPr/>
      </dsp:nvSpPr>
      <dsp:spPr>
        <a:xfrm>
          <a:off x="3917986" y="3021717"/>
          <a:ext cx="5876979" cy="9151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753769"/>
            <a:satOff val="-5936"/>
            <a:lumOff val="-697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753769"/>
              <a:satOff val="-5936"/>
              <a:lumOff val="-697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62C6F48-A3ED-43E9-B0D8-F6AF9AF3B992}">
      <dsp:nvSpPr>
        <dsp:cNvPr id="0" name=""/>
        <dsp:cNvSpPr/>
      </dsp:nvSpPr>
      <dsp:spPr>
        <a:xfrm>
          <a:off x="0" y="3021717"/>
          <a:ext cx="3917986" cy="915159"/>
        </a:xfrm>
        <a:prstGeom prst="roundRect">
          <a:avLst/>
        </a:prstGeom>
        <a:gradFill rotWithShape="0">
          <a:gsLst>
            <a:gs pos="0">
              <a:schemeClr val="accent4">
                <a:hueOff val="-742060"/>
                <a:satOff val="-4268"/>
                <a:lumOff val="-3383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-742060"/>
                <a:satOff val="-4268"/>
                <a:lumOff val="-3383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-742060"/>
                <a:satOff val="-4268"/>
                <a:lumOff val="-3383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Roads</a:t>
          </a:r>
          <a:endParaRPr lang="en-US" sz="4000" kern="1200" dirty="0"/>
        </a:p>
      </dsp:txBody>
      <dsp:txXfrm>
        <a:off x="44674" y="3066391"/>
        <a:ext cx="3828638" cy="825811"/>
      </dsp:txXfrm>
    </dsp:sp>
    <dsp:sp modelId="{1EEA8606-ABF5-4E5E-8629-D9A821968C78}">
      <dsp:nvSpPr>
        <dsp:cNvPr id="0" name=""/>
        <dsp:cNvSpPr/>
      </dsp:nvSpPr>
      <dsp:spPr>
        <a:xfrm>
          <a:off x="3917986" y="4028393"/>
          <a:ext cx="5876979" cy="9151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1005026"/>
            <a:satOff val="-7915"/>
            <a:lumOff val="-929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1005026"/>
              <a:satOff val="-7915"/>
              <a:lumOff val="-929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C619324-C8B0-4AD2-ABFC-A5E34DCA81D0}">
      <dsp:nvSpPr>
        <dsp:cNvPr id="0" name=""/>
        <dsp:cNvSpPr/>
      </dsp:nvSpPr>
      <dsp:spPr>
        <a:xfrm>
          <a:off x="0" y="4028393"/>
          <a:ext cx="3917986" cy="915159"/>
        </a:xfrm>
        <a:prstGeom prst="roundRect">
          <a:avLst/>
        </a:prstGeom>
        <a:gradFill rotWithShape="0">
          <a:gsLst>
            <a:gs pos="0">
              <a:schemeClr val="accent4">
                <a:hueOff val="-989414"/>
                <a:satOff val="-5690"/>
                <a:lumOff val="-4511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-989414"/>
                <a:satOff val="-5690"/>
                <a:lumOff val="-4511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-989414"/>
                <a:satOff val="-5690"/>
                <a:lumOff val="-4511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Industrial buildings</a:t>
          </a:r>
          <a:endParaRPr lang="en-US" sz="4000" kern="1200" dirty="0"/>
        </a:p>
      </dsp:txBody>
      <dsp:txXfrm>
        <a:off x="44674" y="4073067"/>
        <a:ext cx="3828638" cy="8258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07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60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97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98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00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095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63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73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81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79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9152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07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50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04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4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1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64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083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D371265-6DF7-45C7-88C2-EA6E45245D01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EF39A47-F222-488D-BC99-77716CC3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01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Population distribution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15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labor 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is done to satisfied people needs and wants. </a:t>
            </a:r>
          </a:p>
          <a:p>
            <a:r>
              <a:rPr lang="en-US" dirty="0" smtClean="0"/>
              <a:t>All individuals living in a country within the age of 16 – 60 and is physically capable of working. </a:t>
            </a:r>
          </a:p>
          <a:p>
            <a:r>
              <a:rPr lang="en-US" dirty="0" smtClean="0"/>
              <a:t>This includes persons who are employed and unemployed. </a:t>
            </a:r>
          </a:p>
          <a:p>
            <a:r>
              <a:rPr lang="en-US" dirty="0" smtClean="0"/>
              <a:t>Persons who receive a salary or wages for work is considered employed. </a:t>
            </a:r>
          </a:p>
          <a:p>
            <a:r>
              <a:rPr lang="en-US" dirty="0" smtClean="0"/>
              <a:t>Persons who are able to work but does not are considered unemployed.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241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Unemployed / Unemployable 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30457758"/>
              </p:ext>
            </p:extLst>
          </p:nvPr>
        </p:nvGraphicFramePr>
        <p:xfrm>
          <a:off x="666206" y="1825624"/>
          <a:ext cx="5353594" cy="4509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28076705"/>
              </p:ext>
            </p:extLst>
          </p:nvPr>
        </p:nvGraphicFramePr>
        <p:xfrm>
          <a:off x="6172199" y="1825625"/>
          <a:ext cx="5453743" cy="4627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75723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Underemployment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Where a person works part time rather than full time or they work on a call out schedule.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Work in jobs where you are over qualify for or getting paid less to do more work.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525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of 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3200" dirty="0" smtClean="0"/>
              <a:t>Career choosing </a:t>
            </a:r>
          </a:p>
          <a:p>
            <a:pPr>
              <a:lnSpc>
                <a:spcPct val="200000"/>
              </a:lnSpc>
            </a:pPr>
            <a:r>
              <a:rPr lang="en-US" sz="3200" dirty="0" smtClean="0"/>
              <a:t>Resume making </a:t>
            </a:r>
          </a:p>
          <a:p>
            <a:pPr>
              <a:lnSpc>
                <a:spcPct val="200000"/>
              </a:lnSpc>
            </a:pPr>
            <a:r>
              <a:rPr lang="en-US" sz="3200" dirty="0" smtClean="0"/>
              <a:t>Acquiring the appropriate qualification for the right field </a:t>
            </a:r>
          </a:p>
          <a:p>
            <a:pPr>
              <a:lnSpc>
                <a:spcPct val="200000"/>
              </a:lnSpc>
            </a:pPr>
            <a:r>
              <a:rPr lang="en-US" sz="3200" dirty="0" smtClean="0"/>
              <a:t>Applying for jobs within your chosen field.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45514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employment.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2146295"/>
              </p:ext>
            </p:extLst>
          </p:nvPr>
        </p:nvGraphicFramePr>
        <p:xfrm>
          <a:off x="731520" y="1825625"/>
          <a:ext cx="10622280" cy="4614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5583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Natural/Physical Resource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Renewable and non – renewable.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348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Renewable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1750"/>
            <a:ext cx="10515600" cy="4351338"/>
          </a:xfrm>
        </p:spPr>
        <p:txBody>
          <a:bodyPr/>
          <a:lstStyle/>
          <a:p>
            <a:r>
              <a:rPr lang="en-US" dirty="0" smtClean="0"/>
              <a:t>A renewable resource is a something that can be reinforce, resupplied, replace or replenished, after its been used. </a:t>
            </a:r>
          </a:p>
          <a:p>
            <a:r>
              <a:rPr lang="en-US" dirty="0" smtClean="0"/>
              <a:t>It does not run out. </a:t>
            </a:r>
          </a:p>
          <a:p>
            <a:r>
              <a:rPr lang="en-US" dirty="0" smtClean="0"/>
              <a:t>It is naturally created from the earth or the environment.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235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natural resources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0224903"/>
              </p:ext>
            </p:extLst>
          </p:nvPr>
        </p:nvGraphicFramePr>
        <p:xfrm>
          <a:off x="1015637" y="1690688"/>
          <a:ext cx="10160726" cy="4435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1235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the Land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1422252"/>
              </p:ext>
            </p:extLst>
          </p:nvPr>
        </p:nvGraphicFramePr>
        <p:xfrm>
          <a:off x="838201" y="1599247"/>
          <a:ext cx="9794966" cy="4945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9182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Misuse of the land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en-US" sz="2400" b="1" dirty="0" smtClean="0"/>
              <a:t>Poor Planning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 smtClean="0"/>
              <a:t>The government allows certain land to be used for housing that should be used for agriculture. The land is soft and therefore causes flooding and also land slides.  </a:t>
            </a:r>
          </a:p>
          <a:p>
            <a:pPr>
              <a:lnSpc>
                <a:spcPct val="100000"/>
              </a:lnSpc>
            </a:pPr>
            <a:r>
              <a:rPr lang="en-US" sz="2400" b="1" dirty="0" smtClean="0"/>
              <a:t>Quarrying and mining.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 smtClean="0"/>
              <a:t>Excess mining of one particular area causes land erosion and removal of a lot top soil. Which result in land slides and erosion. </a:t>
            </a:r>
          </a:p>
          <a:p>
            <a:pPr>
              <a:lnSpc>
                <a:spcPct val="100000"/>
              </a:lnSpc>
            </a:pPr>
            <a:r>
              <a:rPr lang="en-US" sz="2400" b="1" dirty="0" smtClean="0"/>
              <a:t>Deforestation.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 smtClean="0"/>
              <a:t>The removal of large portions of forest for housing and mining purposes, no trees mean more carbon dioxide in the environment, which affects atmosphere and contributes to global warming.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05916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Social Studies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Cesc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992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63</TotalTime>
  <Words>366</Words>
  <Application>Microsoft Office PowerPoint</Application>
  <PresentationFormat>Widescreen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Tw Cen MT</vt:lpstr>
      <vt:lpstr>Droplet</vt:lpstr>
      <vt:lpstr>Population distribution </vt:lpstr>
      <vt:lpstr>The labor force</vt:lpstr>
      <vt:lpstr>Unemployed / Unemployable </vt:lpstr>
      <vt:lpstr>Underemployment </vt:lpstr>
      <vt:lpstr>World of work </vt:lpstr>
      <vt:lpstr>Self employment.</vt:lpstr>
      <vt:lpstr>Natural/Physical Resource</vt:lpstr>
      <vt:lpstr>Renewable </vt:lpstr>
      <vt:lpstr>Types of natural resources </vt:lpstr>
      <vt:lpstr>Uses of the Land </vt:lpstr>
      <vt:lpstr>Misuse of the land </vt:lpstr>
      <vt:lpstr>Social Studies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distribution</dc:title>
  <dc:creator>Student</dc:creator>
  <cp:lastModifiedBy>Student</cp:lastModifiedBy>
  <cp:revision>12</cp:revision>
  <dcterms:created xsi:type="dcterms:W3CDTF">2023-09-28T15:12:43Z</dcterms:created>
  <dcterms:modified xsi:type="dcterms:W3CDTF">2023-09-28T18:38:53Z</dcterms:modified>
</cp:coreProperties>
</file>