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660"/>
  </p:normalViewPr>
  <p:slideViewPr>
    <p:cSldViewPr snapToGrid="0">
      <p:cViewPr varScale="1">
        <p:scale>
          <a:sx n="73" d="100"/>
          <a:sy n="73" d="100"/>
        </p:scale>
        <p:origin x="6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3968DF15-12DF-45B1-B6DA-C73AA359211E}"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1024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593385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3623891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478814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53DFBB-8AB5-4A69-B119-C54EEA4A8F59}" type="datetimeFigureOut">
              <a:rPr lang="en-US" smtClean="0"/>
              <a:t>10/4/2023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878242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53DFBB-8AB5-4A69-B119-C54EEA4A8F59}" type="datetimeFigureOut">
              <a:rPr lang="en-US" smtClean="0"/>
              <a:t>10/4/2023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50595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3DFBB-8AB5-4A69-B119-C54EEA4A8F59}" type="datetimeFigureOut">
              <a:rPr lang="en-US" smtClean="0"/>
              <a:t>10/4/2023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1122123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1305808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1960939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4262124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883813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60934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53DFBB-8AB5-4A69-B119-C54EEA4A8F59}"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1311154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D53DFBB-8AB5-4A69-B119-C54EEA4A8F59}" type="datetimeFigureOut">
              <a:rPr lang="en-US" smtClean="0"/>
              <a:t>10/4/2023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656397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D53DFBB-8AB5-4A69-B119-C54EEA4A8F59}" type="datetimeFigureOut">
              <a:rPr lang="en-US" smtClean="0"/>
              <a:t>10/4/2023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450936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2063875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4051110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53DFBB-8AB5-4A69-B119-C54EEA4A8F59}"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DF15-12DF-45B1-B6DA-C73AA359211E}" type="slidenum">
              <a:rPr lang="en-US" smtClean="0"/>
              <a:t>‹#›</a:t>
            </a:fld>
            <a:endParaRPr lang="en-US"/>
          </a:p>
        </p:txBody>
      </p:sp>
    </p:spTree>
    <p:extLst>
      <p:ext uri="{BB962C8B-B14F-4D97-AF65-F5344CB8AC3E}">
        <p14:creationId xmlns:p14="http://schemas.microsoft.com/office/powerpoint/2010/main" val="3614786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FD53DFBB-8AB5-4A69-B119-C54EEA4A8F59}" type="datetimeFigureOut">
              <a:rPr lang="en-US" smtClean="0"/>
              <a:t>10/4/2023</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3968DF15-12DF-45B1-B6DA-C73AA359211E}" type="slidenum">
              <a:rPr lang="en-US" smtClean="0"/>
              <a:t>‹#›</a:t>
            </a:fld>
            <a:endParaRPr lang="en-US"/>
          </a:p>
        </p:txBody>
      </p:sp>
    </p:spTree>
    <p:extLst>
      <p:ext uri="{BB962C8B-B14F-4D97-AF65-F5344CB8AC3E}">
        <p14:creationId xmlns:p14="http://schemas.microsoft.com/office/powerpoint/2010/main" val="25860227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hyperlink" Target="https://www.grammarly.com/blog/verb-tenses/"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https://byjus.com/english/main-verbs/" TargetMode="External"/><Relationship Id="rId2" Type="http://schemas.openxmlformats.org/officeDocument/2006/relationships/hyperlink" Target="https://byjus.com/english/helping-verbs/" TargetMode="External"/><Relationship Id="rId1" Type="http://schemas.openxmlformats.org/officeDocument/2006/relationships/slideLayout" Target="../slideLayouts/slideLayout18.xml"/><Relationship Id="rId4" Type="http://schemas.openxmlformats.org/officeDocument/2006/relationships/hyperlink" Target="https://byjus.com/english/pronoun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Language </a:t>
            </a:r>
            <a:endParaRPr lang="en-US" dirty="0"/>
          </a:p>
        </p:txBody>
      </p:sp>
      <p:sp>
        <p:nvSpPr>
          <p:cNvPr id="3" name="Subtitle 2"/>
          <p:cNvSpPr>
            <a:spLocks noGrp="1"/>
          </p:cNvSpPr>
          <p:nvPr>
            <p:ph type="subTitle" idx="1"/>
          </p:nvPr>
        </p:nvSpPr>
        <p:spPr/>
        <p:txBody>
          <a:bodyPr/>
          <a:lstStyle/>
          <a:p>
            <a:r>
              <a:rPr lang="en-US" dirty="0" smtClean="0"/>
              <a:t>Present tense </a:t>
            </a:r>
            <a:endParaRPr lang="en-US" dirty="0"/>
          </a:p>
        </p:txBody>
      </p:sp>
    </p:spTree>
    <p:extLst>
      <p:ext uri="{BB962C8B-B14F-4D97-AF65-F5344CB8AC3E}">
        <p14:creationId xmlns:p14="http://schemas.microsoft.com/office/powerpoint/2010/main" val="1904667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present tense</a:t>
            </a:r>
            <a:endParaRPr lang="en-US" dirty="0"/>
          </a:p>
        </p:txBody>
      </p:sp>
      <p:sp>
        <p:nvSpPr>
          <p:cNvPr id="3" name="Content Placeholder 2"/>
          <p:cNvSpPr>
            <a:spLocks noGrp="1"/>
          </p:cNvSpPr>
          <p:nvPr>
            <p:ph idx="1"/>
          </p:nvPr>
        </p:nvSpPr>
        <p:spPr/>
        <p:txBody>
          <a:bodyPr>
            <a:normAutofit fontScale="85000" lnSpcReduction="20000"/>
          </a:bodyPr>
          <a:lstStyle/>
          <a:p>
            <a:pPr>
              <a:lnSpc>
                <a:spcPct val="200000"/>
              </a:lnSpc>
            </a:pPr>
            <a:r>
              <a:rPr lang="en-US" sz="3200" dirty="0" smtClean="0">
                <a:latin typeface="Arial" panose="020B0604020202020204" pitchFamily="34" charset="0"/>
                <a:cs typeface="Arial" panose="020B0604020202020204" pitchFamily="34" charset="0"/>
              </a:rPr>
              <a:t>The present </a:t>
            </a:r>
            <a:r>
              <a:rPr lang="en-US" sz="3200" dirty="0">
                <a:latin typeface="Arial" panose="020B0604020202020204" pitchFamily="34" charset="0"/>
                <a:cs typeface="Arial" panose="020B0604020202020204" pitchFamily="34" charset="0"/>
              </a:rPr>
              <a:t>tense is the verb form you use when you talk about what's happening right now. </a:t>
            </a:r>
            <a:endParaRPr lang="en-US" sz="3200" dirty="0" smtClean="0">
              <a:latin typeface="Arial" panose="020B0604020202020204" pitchFamily="34" charset="0"/>
              <a:cs typeface="Arial" panose="020B0604020202020204" pitchFamily="34" charset="0"/>
            </a:endParaRPr>
          </a:p>
          <a:p>
            <a:pPr>
              <a:lnSpc>
                <a:spcPct val="200000"/>
              </a:lnSpc>
            </a:pPr>
            <a:r>
              <a:rPr lang="en-US" sz="3200" dirty="0" smtClean="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You are standing on my foot" is in the present tense.</a:t>
            </a:r>
          </a:p>
        </p:txBody>
      </p:sp>
    </p:spTree>
    <p:extLst>
      <p:ext uri="{BB962C8B-B14F-4D97-AF65-F5344CB8AC3E}">
        <p14:creationId xmlns:p14="http://schemas.microsoft.com/office/powerpoint/2010/main" val="2609711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present tense </a:t>
            </a:r>
            <a:endParaRPr lang="en-US" dirty="0"/>
          </a:p>
        </p:txBody>
      </p:sp>
      <p:sp>
        <p:nvSpPr>
          <p:cNvPr id="3" name="Content Placeholder 2"/>
          <p:cNvSpPr>
            <a:spLocks noGrp="1"/>
          </p:cNvSpPr>
          <p:nvPr>
            <p:ph idx="1"/>
          </p:nvPr>
        </p:nvSpPr>
        <p:spPr/>
        <p:txBody>
          <a:bodyPr>
            <a:normAutofit/>
          </a:bodyPr>
          <a:lstStyle/>
          <a:p>
            <a:pPr>
              <a:lnSpc>
                <a:spcPct val="200000"/>
              </a:lnSpc>
            </a:pPr>
            <a:r>
              <a:rPr lang="en-US" dirty="0">
                <a:latin typeface="Arial" panose="020B0604020202020204" pitchFamily="34" charset="0"/>
                <a:cs typeface="Arial" panose="020B0604020202020204" pitchFamily="34" charset="0"/>
              </a:rPr>
              <a:t>Simple Present Tense.</a:t>
            </a:r>
          </a:p>
          <a:p>
            <a:pPr>
              <a:lnSpc>
                <a:spcPct val="200000"/>
              </a:lnSpc>
            </a:pPr>
            <a:r>
              <a:rPr lang="en-US" dirty="0">
                <a:latin typeface="Arial" panose="020B0604020202020204" pitchFamily="34" charset="0"/>
                <a:cs typeface="Arial" panose="020B0604020202020204" pitchFamily="34" charset="0"/>
              </a:rPr>
              <a:t>Present Continuous Tense.</a:t>
            </a:r>
          </a:p>
          <a:p>
            <a:pPr>
              <a:lnSpc>
                <a:spcPct val="200000"/>
              </a:lnSpc>
            </a:pPr>
            <a:r>
              <a:rPr lang="en-US" dirty="0">
                <a:latin typeface="Arial" panose="020B0604020202020204" pitchFamily="34" charset="0"/>
                <a:cs typeface="Arial" panose="020B0604020202020204" pitchFamily="34" charset="0"/>
              </a:rPr>
              <a:t>Present Perfect Tense.</a:t>
            </a:r>
          </a:p>
          <a:p>
            <a:pPr>
              <a:lnSpc>
                <a:spcPct val="200000"/>
              </a:lnSpc>
            </a:pPr>
            <a:r>
              <a:rPr lang="en-US" dirty="0">
                <a:latin typeface="Arial" panose="020B0604020202020204" pitchFamily="34" charset="0"/>
                <a:cs typeface="Arial" panose="020B0604020202020204" pitchFamily="34" charset="0"/>
              </a:rPr>
              <a:t>Present Perfect Continuous </a:t>
            </a:r>
            <a:r>
              <a:rPr lang="en-US" dirty="0" smtClean="0">
                <a:latin typeface="Arial" panose="020B0604020202020204" pitchFamily="34" charset="0"/>
                <a:cs typeface="Arial" panose="020B0604020202020204" pitchFamily="34" charset="0"/>
              </a:rPr>
              <a:t>Tense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190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Present tense </a:t>
            </a:r>
            <a:endParaRPr lang="en-US" dirty="0"/>
          </a:p>
        </p:txBody>
      </p:sp>
      <p:sp>
        <p:nvSpPr>
          <p:cNvPr id="3" name="Content Placeholder 2"/>
          <p:cNvSpPr>
            <a:spLocks noGrp="1"/>
          </p:cNvSpPr>
          <p:nvPr>
            <p:ph idx="1"/>
          </p:nvPr>
        </p:nvSpPr>
        <p:spPr/>
        <p:txBody>
          <a:bodyPr/>
          <a:lstStyle/>
          <a:p>
            <a:r>
              <a:rPr lang="en-US" dirty="0"/>
              <a:t>The simple present is a</a:t>
            </a:r>
            <a:r>
              <a:rPr lang="en-US" dirty="0">
                <a:hlinkClick r:id="rId2"/>
              </a:rPr>
              <a:t> verb tense</a:t>
            </a:r>
            <a:r>
              <a:rPr lang="en-US" dirty="0"/>
              <a:t> with two main uses. We use the simple present tense when an action is happening right now, or when it happens regularly (or unceasingly, which is why it’s sometimes called present indefinite</a:t>
            </a:r>
            <a:r>
              <a:rPr lang="en-US" dirty="0" smtClean="0"/>
              <a:t>).</a:t>
            </a:r>
          </a:p>
          <a:p>
            <a:r>
              <a:rPr lang="en-US" dirty="0" smtClean="0"/>
              <a:t>Example; </a:t>
            </a:r>
            <a:r>
              <a:rPr lang="en-US" i="1" dirty="0"/>
              <a:t>Pauline </a:t>
            </a:r>
            <a:r>
              <a:rPr lang="en-US" b="1" i="1" dirty="0"/>
              <a:t>loves</a:t>
            </a:r>
            <a:r>
              <a:rPr lang="en-US" i="1" dirty="0"/>
              <a:t> pie</a:t>
            </a:r>
            <a:r>
              <a:rPr lang="en-US" i="1" dirty="0" smtClean="0"/>
              <a:t>.</a:t>
            </a:r>
          </a:p>
          <a:p>
            <a:r>
              <a:rPr lang="en-US" i="1" dirty="0"/>
              <a:t>Pauline </a:t>
            </a:r>
            <a:r>
              <a:rPr lang="en-US" b="1" i="1" dirty="0"/>
              <a:t>practices</a:t>
            </a:r>
            <a:r>
              <a:rPr lang="en-US" i="1" dirty="0"/>
              <a:t> the piano every day.</a:t>
            </a:r>
            <a:endParaRPr lang="en-US" dirty="0"/>
          </a:p>
        </p:txBody>
      </p:sp>
    </p:spTree>
    <p:extLst>
      <p:ext uri="{BB962C8B-B14F-4D97-AF65-F5344CB8AC3E}">
        <p14:creationId xmlns:p14="http://schemas.microsoft.com/office/powerpoint/2010/main" val="3533859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continuous tense </a:t>
            </a:r>
            <a:endParaRPr lang="en-US" dirty="0"/>
          </a:p>
        </p:txBody>
      </p:sp>
      <p:sp>
        <p:nvSpPr>
          <p:cNvPr id="3" name="Content Placeholder 2"/>
          <p:cNvSpPr>
            <a:spLocks noGrp="1"/>
          </p:cNvSpPr>
          <p:nvPr>
            <p:ph idx="1"/>
          </p:nvPr>
        </p:nvSpPr>
        <p:spPr/>
        <p:txBody>
          <a:bodyPr/>
          <a:lstStyle/>
          <a:p>
            <a:r>
              <a:rPr lang="en-US" dirty="0" smtClean="0"/>
              <a:t>Used  </a:t>
            </a:r>
            <a:r>
              <a:rPr lang="en-US" dirty="0"/>
              <a:t>to denote an action that is continuing at the present moment</a:t>
            </a:r>
            <a:r>
              <a:rPr lang="en-US" dirty="0" smtClean="0"/>
              <a:t>.</a:t>
            </a:r>
            <a:endParaRPr lang="en-US" dirty="0"/>
          </a:p>
          <a:p>
            <a:r>
              <a:rPr lang="en-US" dirty="0"/>
              <a:t>It is also referred to as the present progressive tense as they represent the action that is progressing in the </a:t>
            </a:r>
            <a:r>
              <a:rPr lang="en-US" dirty="0" smtClean="0"/>
              <a:t>present</a:t>
            </a:r>
          </a:p>
          <a:p>
            <a:r>
              <a:rPr lang="en-US" dirty="0" smtClean="0"/>
              <a:t>Example; </a:t>
            </a:r>
            <a:r>
              <a:rPr lang="en-US" dirty="0"/>
              <a:t>The baby is crying out loud.</a:t>
            </a:r>
          </a:p>
        </p:txBody>
      </p:sp>
    </p:spTree>
    <p:extLst>
      <p:ext uri="{BB962C8B-B14F-4D97-AF65-F5344CB8AC3E}">
        <p14:creationId xmlns:p14="http://schemas.microsoft.com/office/powerpoint/2010/main" val="1951966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for present continuous </a:t>
            </a:r>
            <a:endParaRPr lang="en-US" dirty="0"/>
          </a:p>
        </p:txBody>
      </p:sp>
      <p:sp>
        <p:nvSpPr>
          <p:cNvPr id="3" name="Content Placeholder 2"/>
          <p:cNvSpPr>
            <a:spLocks noGrp="1"/>
          </p:cNvSpPr>
          <p:nvPr>
            <p:ph idx="1"/>
          </p:nvPr>
        </p:nvSpPr>
        <p:spPr>
          <a:xfrm>
            <a:off x="838200" y="1825625"/>
            <a:ext cx="10515600" cy="4535986"/>
          </a:xfrm>
        </p:spPr>
        <p:txBody>
          <a:bodyPr>
            <a:normAutofit/>
          </a:bodyPr>
          <a:lstStyle/>
          <a:p>
            <a:r>
              <a:rPr lang="en-US" dirty="0">
                <a:latin typeface="Arial" panose="020B0604020202020204" pitchFamily="34" charset="0"/>
                <a:cs typeface="Arial" panose="020B0604020202020204" pitchFamily="34" charset="0"/>
              </a:rPr>
              <a:t>Always start with the subject when it is a positive or negative sentence and with the </a:t>
            </a:r>
            <a:r>
              <a:rPr lang="en-US" dirty="0">
                <a:latin typeface="Arial" panose="020B0604020202020204" pitchFamily="34" charset="0"/>
                <a:cs typeface="Arial" panose="020B0604020202020204" pitchFamily="34" charset="0"/>
                <a:hlinkClick r:id="rId2"/>
              </a:rPr>
              <a:t>helping verb</a:t>
            </a:r>
            <a:r>
              <a:rPr lang="en-US" dirty="0">
                <a:latin typeface="Arial" panose="020B0604020202020204" pitchFamily="34" charset="0"/>
                <a:cs typeface="Arial" panose="020B0604020202020204" pitchFamily="34" charset="0"/>
              </a:rPr>
              <a:t> when it is in the interrogative format.</a:t>
            </a:r>
          </a:p>
          <a:p>
            <a:r>
              <a:rPr lang="en-US" dirty="0">
                <a:latin typeface="Arial" panose="020B0604020202020204" pitchFamily="34" charset="0"/>
                <a:cs typeface="Arial" panose="020B0604020202020204" pitchFamily="34" charset="0"/>
              </a:rPr>
              <a:t>A sentence with the present continuous tense consists of a helping verb (‘to be’ form of verbs) and a </a:t>
            </a:r>
            <a:r>
              <a:rPr lang="en-US" dirty="0">
                <a:latin typeface="Arial" panose="020B0604020202020204" pitchFamily="34" charset="0"/>
                <a:cs typeface="Arial" panose="020B0604020202020204" pitchFamily="34" charset="0"/>
                <a:hlinkClick r:id="rId3"/>
              </a:rPr>
              <a:t>main verb</a:t>
            </a:r>
            <a:r>
              <a:rPr lang="en-US" dirty="0">
                <a:latin typeface="Arial" panose="020B0604020202020204" pitchFamily="34" charset="0"/>
                <a:cs typeface="Arial" panose="020B0604020202020204" pitchFamily="34" charset="0"/>
              </a:rPr>
              <a:t>. The helping verbs can be ‘am’ for the </a:t>
            </a:r>
            <a:r>
              <a:rPr lang="en-US" dirty="0">
                <a:latin typeface="Arial" panose="020B0604020202020204" pitchFamily="34" charset="0"/>
                <a:cs typeface="Arial" panose="020B0604020202020204" pitchFamily="34" charset="0"/>
                <a:hlinkClick r:id="rId4"/>
              </a:rPr>
              <a:t>pronoun</a:t>
            </a:r>
            <a:r>
              <a:rPr lang="en-US" dirty="0">
                <a:latin typeface="Arial" panose="020B0604020202020204" pitchFamily="34" charset="0"/>
                <a:cs typeface="Arial" panose="020B0604020202020204" pitchFamily="34" charset="0"/>
              </a:rPr>
              <a:t> ‘I’, ‘is’ for singular subject and ‘are’ for a plural subject.</a:t>
            </a:r>
          </a:p>
          <a:p>
            <a:r>
              <a:rPr lang="en-US" dirty="0">
                <a:latin typeface="Arial" panose="020B0604020202020204" pitchFamily="34" charset="0"/>
                <a:cs typeface="Arial" panose="020B0604020202020204" pitchFamily="34" charset="0"/>
              </a:rPr>
              <a:t>Just note that like the other pronouns, the pronoun ‘am’ cannot be used in the negative form in an interrogative sentence. Instead of ‘</a:t>
            </a:r>
            <a:r>
              <a:rPr lang="en-US" dirty="0" err="1">
                <a:latin typeface="Arial" panose="020B0604020202020204" pitchFamily="34" charset="0"/>
                <a:cs typeface="Arial" panose="020B0604020202020204" pitchFamily="34" charset="0"/>
              </a:rPr>
              <a:t>amn’t</a:t>
            </a:r>
            <a:r>
              <a:rPr lang="en-US" dirty="0">
                <a:latin typeface="Arial" panose="020B0604020202020204" pitchFamily="34" charset="0"/>
                <a:cs typeface="Arial" panose="020B0604020202020204" pitchFamily="34" charset="0"/>
              </a:rPr>
              <a:t>’, ‘aren’t’ is used.</a:t>
            </a:r>
          </a:p>
        </p:txBody>
      </p:sp>
    </p:spTree>
    <p:extLst>
      <p:ext uri="{BB962C8B-B14F-4D97-AF65-F5344CB8AC3E}">
        <p14:creationId xmlns:p14="http://schemas.microsoft.com/office/powerpoint/2010/main" val="2656793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perfect tense</a:t>
            </a:r>
            <a:endParaRPr lang="en-US" dirty="0"/>
          </a:p>
        </p:txBody>
      </p:sp>
      <p:sp>
        <p:nvSpPr>
          <p:cNvPr id="6" name="Content Placeholder 5"/>
          <p:cNvSpPr>
            <a:spLocks noGrp="1"/>
          </p:cNvSpPr>
          <p:nvPr>
            <p:ph idx="1"/>
          </p:nvPr>
        </p:nvSpPr>
        <p:spPr>
          <a:xfrm>
            <a:off x="838200" y="1825625"/>
            <a:ext cx="10709366" cy="4522924"/>
          </a:xfrm>
        </p:spPr>
        <p:txBody>
          <a:bodyPr/>
          <a:lstStyle/>
          <a:p>
            <a:pPr>
              <a:lnSpc>
                <a:spcPct val="150000"/>
              </a:lnSpc>
            </a:pPr>
            <a:r>
              <a:rPr lang="en-US" dirty="0">
                <a:latin typeface="Arial" panose="020B0604020202020204" pitchFamily="34" charset="0"/>
                <a:cs typeface="Arial" panose="020B0604020202020204" pitchFamily="34" charset="0"/>
              </a:rPr>
              <a:t>The present perfect tense is a tense used in present to indicate the action that has taken place at some specific time. It uses auxiliary verb and past participle for the main verb i.e. verb + ed. </a:t>
            </a:r>
            <a:endParaRPr lang="en-US" dirty="0" smtClean="0">
              <a:latin typeface="Arial" panose="020B0604020202020204" pitchFamily="34" charset="0"/>
              <a:cs typeface="Arial" panose="020B0604020202020204" pitchFamily="34" charset="0"/>
            </a:endParaRPr>
          </a:p>
          <a:p>
            <a:pPr>
              <a:lnSpc>
                <a:spcPct val="150000"/>
              </a:lnSpc>
            </a:pPr>
            <a:r>
              <a:rPr lang="en-US" dirty="0" smtClean="0">
                <a:latin typeface="Arial" panose="020B0604020202020204" pitchFamily="34" charset="0"/>
                <a:cs typeface="Arial" panose="020B0604020202020204" pitchFamily="34" charset="0"/>
              </a:rPr>
              <a:t>Examples of </a:t>
            </a:r>
            <a:r>
              <a:rPr lang="en-US" dirty="0">
                <a:latin typeface="Arial" panose="020B0604020202020204" pitchFamily="34" charset="0"/>
                <a:cs typeface="Arial" panose="020B0604020202020204" pitchFamily="34" charset="0"/>
              </a:rPr>
              <a:t>present perfect tense are – I have watched this movie before, He has completed his homework.</a:t>
            </a:r>
          </a:p>
        </p:txBody>
      </p:sp>
    </p:spTree>
    <p:extLst>
      <p:ext uri="{BB962C8B-B14F-4D97-AF65-F5344CB8AC3E}">
        <p14:creationId xmlns:p14="http://schemas.microsoft.com/office/powerpoint/2010/main" val="758418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a:t>
            </a:r>
            <a:endParaRPr lang="en-US" dirty="0"/>
          </a:p>
        </p:txBody>
      </p:sp>
      <p:sp>
        <p:nvSpPr>
          <p:cNvPr id="3" name="Content Placeholder 2"/>
          <p:cNvSpPr>
            <a:spLocks noGrp="1"/>
          </p:cNvSpPr>
          <p:nvPr>
            <p:ph idx="1"/>
          </p:nvPr>
        </p:nvSpPr>
        <p:spPr/>
        <p:txBody>
          <a:bodyPr/>
          <a:lstStyle/>
          <a:p>
            <a:pPr>
              <a:lnSpc>
                <a:spcPct val="200000"/>
              </a:lnSpc>
            </a:pPr>
            <a:r>
              <a:rPr lang="en-US" dirty="0">
                <a:latin typeface="Arial" panose="020B0604020202020204" pitchFamily="34" charset="0"/>
                <a:cs typeface="Arial" panose="020B0604020202020204" pitchFamily="34" charset="0"/>
              </a:rPr>
              <a:t>I have written articles on different topics.</a:t>
            </a:r>
          </a:p>
          <a:p>
            <a:pPr>
              <a:lnSpc>
                <a:spcPct val="200000"/>
              </a:lnSpc>
            </a:pPr>
            <a:r>
              <a:rPr lang="en-US" dirty="0">
                <a:latin typeface="Arial" panose="020B0604020202020204" pitchFamily="34" charset="0"/>
                <a:cs typeface="Arial" panose="020B0604020202020204" pitchFamily="34" charset="0"/>
              </a:rPr>
              <a:t>He has read various kinds of books.</a:t>
            </a:r>
          </a:p>
          <a:p>
            <a:pPr>
              <a:lnSpc>
                <a:spcPct val="200000"/>
              </a:lnSpc>
            </a:pPr>
            <a:r>
              <a:rPr lang="en-US" dirty="0">
                <a:latin typeface="Arial" panose="020B0604020202020204" pitchFamily="34" charset="0"/>
                <a:cs typeface="Arial" panose="020B0604020202020204" pitchFamily="34" charset="0"/>
              </a:rPr>
              <a:t>They have played football.</a:t>
            </a:r>
          </a:p>
          <a:p>
            <a:pPr>
              <a:lnSpc>
                <a:spcPct val="20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823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perfect continuous </a:t>
            </a:r>
            <a:endParaRPr lang="en-US" dirty="0"/>
          </a:p>
        </p:txBody>
      </p:sp>
      <p:sp>
        <p:nvSpPr>
          <p:cNvPr id="3" name="Content Placeholder 2"/>
          <p:cNvSpPr>
            <a:spLocks noGrp="1"/>
          </p:cNvSpPr>
          <p:nvPr>
            <p:ph idx="1"/>
          </p:nvPr>
        </p:nvSpPr>
        <p:spPr>
          <a:xfrm>
            <a:off x="838199" y="1825625"/>
            <a:ext cx="10918371" cy="4601301"/>
          </a:xfrm>
        </p:spPr>
        <p:txBody>
          <a:bodyPr>
            <a:normAutofit/>
          </a:bodyPr>
          <a:lstStyle/>
          <a:p>
            <a:pPr>
              <a:lnSpc>
                <a:spcPct val="200000"/>
              </a:lnSpc>
            </a:pPr>
            <a:r>
              <a:rPr lang="en-US" dirty="0">
                <a:latin typeface="Arial" panose="020B0604020202020204" pitchFamily="34" charset="0"/>
                <a:cs typeface="Arial" panose="020B0604020202020204" pitchFamily="34" charset="0"/>
              </a:rPr>
              <a:t>The present perfect continuous tense, on the other hand, is used to depict an action or event that started in the recent past and is still continuing at the time when the speaker is referring to it. </a:t>
            </a:r>
            <a:endParaRPr lang="en-US" dirty="0" smtClean="0">
              <a:latin typeface="Arial" panose="020B0604020202020204" pitchFamily="34" charset="0"/>
              <a:cs typeface="Arial" panose="020B0604020202020204" pitchFamily="34" charset="0"/>
            </a:endParaRPr>
          </a:p>
          <a:p>
            <a:pPr>
              <a:lnSpc>
                <a:spcPct val="200000"/>
              </a:lnSpc>
            </a:pPr>
            <a:r>
              <a:rPr lang="en-US" dirty="0" smtClean="0">
                <a:latin typeface="Arial" panose="020B0604020202020204" pitchFamily="34" charset="0"/>
                <a:cs typeface="Arial" panose="020B0604020202020204" pitchFamily="34" charset="0"/>
              </a:rPr>
              <a:t>For </a:t>
            </a:r>
            <a:r>
              <a:rPr lang="en-US" dirty="0">
                <a:latin typeface="Arial" panose="020B0604020202020204" pitchFamily="34" charset="0"/>
                <a:cs typeface="Arial" panose="020B0604020202020204" pitchFamily="34" charset="0"/>
              </a:rPr>
              <a:t>example: </a:t>
            </a:r>
            <a:r>
              <a:rPr lang="en-US" dirty="0" err="1">
                <a:latin typeface="Arial" panose="020B0604020202020204" pitchFamily="34" charset="0"/>
                <a:cs typeface="Arial" panose="020B0604020202020204" pitchFamily="34" charset="0"/>
              </a:rPr>
              <a:t>Preethi</a:t>
            </a:r>
            <a:r>
              <a:rPr lang="en-US" dirty="0">
                <a:latin typeface="Arial" panose="020B0604020202020204" pitchFamily="34" charset="0"/>
                <a:cs typeface="Arial" panose="020B0604020202020204" pitchFamily="34" charset="0"/>
              </a:rPr>
              <a:t> has worked as an English teacher for two years.</a:t>
            </a:r>
          </a:p>
        </p:txBody>
      </p:sp>
    </p:spTree>
    <p:extLst>
      <p:ext uri="{BB962C8B-B14F-4D97-AF65-F5344CB8AC3E}">
        <p14:creationId xmlns:p14="http://schemas.microsoft.com/office/powerpoint/2010/main" val="4278305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enses table for the verb 'to be' | English language learning grammar,  English vocabulary words learning, Learn english vocabul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1553" y="683623"/>
            <a:ext cx="4155168" cy="5442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31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nite and Infinite Verbs | What is a Finite Verb? | ESL Kids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987" y="1079473"/>
            <a:ext cx="8856617" cy="4981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044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514" y="613955"/>
            <a:ext cx="6714248" cy="4477060"/>
          </a:xfrm>
          <a:prstGeom prst="rect">
            <a:avLst/>
          </a:prstGeom>
        </p:spPr>
      </p:pic>
    </p:spTree>
    <p:extLst>
      <p:ext uri="{BB962C8B-B14F-4D97-AF65-F5344CB8AC3E}">
        <p14:creationId xmlns:p14="http://schemas.microsoft.com/office/powerpoint/2010/main" val="6504194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46</TotalTime>
  <Words>442</Words>
  <Application>Microsoft Office PowerPoint</Application>
  <PresentationFormat>Widescreen</PresentationFormat>
  <Paragraphs>32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Impact</vt:lpstr>
      <vt:lpstr>Main Event</vt:lpstr>
      <vt:lpstr>English Language </vt:lpstr>
      <vt:lpstr>What is present tense</vt:lpstr>
      <vt:lpstr>Types of present tense </vt:lpstr>
      <vt:lpstr>Simple Present tense </vt:lpstr>
      <vt:lpstr>Present continuous tense </vt:lpstr>
      <vt:lpstr>Rules for present continuous </vt:lpstr>
      <vt:lpstr>Present perfect tense</vt:lpstr>
      <vt:lpstr>Examples </vt:lpstr>
      <vt:lpstr>Present perfect continuous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Language</dc:title>
  <dc:creator>Student</dc:creator>
  <cp:lastModifiedBy>Student</cp:lastModifiedBy>
  <cp:revision>8</cp:revision>
  <dcterms:created xsi:type="dcterms:W3CDTF">2023-10-04T17:22:37Z</dcterms:created>
  <dcterms:modified xsi:type="dcterms:W3CDTF">2023-10-04T20:03:04Z</dcterms:modified>
</cp:coreProperties>
</file>