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3F3AEC-E145-40DA-95D2-8A61A2D93860}" type="doc">
      <dgm:prSet loTypeId="urn:microsoft.com/office/officeart/2005/8/layout/cycle4" loCatId="cycle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003DAC4-24C5-4F3F-B521-988970A7ADFD}">
      <dgm:prSet phldrT="[Text]"/>
      <dgm:spPr/>
      <dgm:t>
        <a:bodyPr/>
        <a:lstStyle/>
        <a:p>
          <a:r>
            <a:rPr lang="en-US" dirty="0" smtClean="0"/>
            <a:t>Prewriting </a:t>
          </a:r>
          <a:endParaRPr lang="en-US" dirty="0"/>
        </a:p>
      </dgm:t>
    </dgm:pt>
    <dgm:pt modelId="{30D8D349-3667-4A39-B608-D8356F9D9AAB}" type="parTrans" cxnId="{F1D9BE3B-C48E-4892-B7B4-76FE030B23C5}">
      <dgm:prSet/>
      <dgm:spPr/>
      <dgm:t>
        <a:bodyPr/>
        <a:lstStyle/>
        <a:p>
          <a:endParaRPr lang="en-US"/>
        </a:p>
      </dgm:t>
    </dgm:pt>
    <dgm:pt modelId="{767069E2-D143-4EEE-891C-D0FFE0C9FF57}" type="sibTrans" cxnId="{F1D9BE3B-C48E-4892-B7B4-76FE030B23C5}">
      <dgm:prSet/>
      <dgm:spPr/>
      <dgm:t>
        <a:bodyPr/>
        <a:lstStyle/>
        <a:p>
          <a:endParaRPr lang="en-US"/>
        </a:p>
      </dgm:t>
    </dgm:pt>
    <dgm:pt modelId="{C71E181D-F5DD-4A02-B310-54DB23AE67CF}">
      <dgm:prSet phldrT="[Text]"/>
      <dgm:spPr/>
      <dgm:t>
        <a:bodyPr/>
        <a:lstStyle/>
        <a:p>
          <a:r>
            <a:rPr lang="en-US" dirty="0" smtClean="0"/>
            <a:t>Think </a:t>
          </a:r>
          <a:endParaRPr lang="en-US" dirty="0"/>
        </a:p>
      </dgm:t>
    </dgm:pt>
    <dgm:pt modelId="{C1D3A91D-195C-40B6-8B2D-FF1AFBF965D3}" type="parTrans" cxnId="{4BF9D4E2-2146-421C-B734-5A82A3D2B966}">
      <dgm:prSet/>
      <dgm:spPr/>
      <dgm:t>
        <a:bodyPr/>
        <a:lstStyle/>
        <a:p>
          <a:endParaRPr lang="en-US"/>
        </a:p>
      </dgm:t>
    </dgm:pt>
    <dgm:pt modelId="{180FA20A-002F-4D7A-B7D5-51497392CFEE}" type="sibTrans" cxnId="{4BF9D4E2-2146-421C-B734-5A82A3D2B966}">
      <dgm:prSet/>
      <dgm:spPr/>
      <dgm:t>
        <a:bodyPr/>
        <a:lstStyle/>
        <a:p>
          <a:endParaRPr lang="en-US"/>
        </a:p>
      </dgm:t>
    </dgm:pt>
    <dgm:pt modelId="{274105EF-3761-4E0D-8F78-FD83DF76BE75}">
      <dgm:prSet phldrT="[Text]"/>
      <dgm:spPr/>
      <dgm:t>
        <a:bodyPr/>
        <a:lstStyle/>
        <a:p>
          <a:r>
            <a:rPr lang="en-US" dirty="0" smtClean="0"/>
            <a:t>Drafting </a:t>
          </a:r>
          <a:endParaRPr lang="en-US" dirty="0"/>
        </a:p>
      </dgm:t>
    </dgm:pt>
    <dgm:pt modelId="{E1596FEF-1810-4C4D-9B32-38B976E893C1}" type="parTrans" cxnId="{B3D8D590-7656-4464-AFFF-196721ED82F7}">
      <dgm:prSet/>
      <dgm:spPr/>
      <dgm:t>
        <a:bodyPr/>
        <a:lstStyle/>
        <a:p>
          <a:endParaRPr lang="en-US"/>
        </a:p>
      </dgm:t>
    </dgm:pt>
    <dgm:pt modelId="{74B22C43-D255-4E57-88F1-A14A8A1C6979}" type="sibTrans" cxnId="{B3D8D590-7656-4464-AFFF-196721ED82F7}">
      <dgm:prSet/>
      <dgm:spPr/>
      <dgm:t>
        <a:bodyPr/>
        <a:lstStyle/>
        <a:p>
          <a:endParaRPr lang="en-US"/>
        </a:p>
      </dgm:t>
    </dgm:pt>
    <dgm:pt modelId="{B7C31D4A-C7A2-4935-93A0-6BEAA13671C7}">
      <dgm:prSet phldrT="[Text]"/>
      <dgm:spPr/>
      <dgm:t>
        <a:bodyPr/>
        <a:lstStyle/>
        <a:p>
          <a:r>
            <a:rPr lang="en-US" dirty="0" smtClean="0"/>
            <a:t>Write out ideas </a:t>
          </a:r>
          <a:endParaRPr lang="en-US" dirty="0"/>
        </a:p>
      </dgm:t>
    </dgm:pt>
    <dgm:pt modelId="{B7435533-B1BE-4DB8-88F8-0CFA989801D1}" type="parTrans" cxnId="{FD2EE6F6-8A4E-4668-9ACE-0271D9949CDB}">
      <dgm:prSet/>
      <dgm:spPr/>
      <dgm:t>
        <a:bodyPr/>
        <a:lstStyle/>
        <a:p>
          <a:endParaRPr lang="en-US"/>
        </a:p>
      </dgm:t>
    </dgm:pt>
    <dgm:pt modelId="{7194FE88-37E7-4E83-A48B-F01D85F1A231}" type="sibTrans" cxnId="{FD2EE6F6-8A4E-4668-9ACE-0271D9949CDB}">
      <dgm:prSet/>
      <dgm:spPr/>
      <dgm:t>
        <a:bodyPr/>
        <a:lstStyle/>
        <a:p>
          <a:endParaRPr lang="en-US"/>
        </a:p>
      </dgm:t>
    </dgm:pt>
    <dgm:pt modelId="{1EC1E7F9-4CD9-4BFF-A410-2A9A8E97F68C}">
      <dgm:prSet phldrT="[Text]"/>
      <dgm:spPr/>
      <dgm:t>
        <a:bodyPr/>
        <a:lstStyle/>
        <a:p>
          <a:r>
            <a:rPr lang="en-US" dirty="0" smtClean="0"/>
            <a:t>Revising/ editing </a:t>
          </a:r>
          <a:endParaRPr lang="en-US" dirty="0"/>
        </a:p>
      </dgm:t>
    </dgm:pt>
    <dgm:pt modelId="{BA47EF80-96E7-4865-909C-B36A5331BEC7}" type="parTrans" cxnId="{593BB3DF-F13A-40FA-BB18-1C1DF53C6B55}">
      <dgm:prSet/>
      <dgm:spPr/>
      <dgm:t>
        <a:bodyPr/>
        <a:lstStyle/>
        <a:p>
          <a:endParaRPr lang="en-US"/>
        </a:p>
      </dgm:t>
    </dgm:pt>
    <dgm:pt modelId="{C844E994-F588-4161-93AD-CF1057320D2D}" type="sibTrans" cxnId="{593BB3DF-F13A-40FA-BB18-1C1DF53C6B55}">
      <dgm:prSet/>
      <dgm:spPr/>
      <dgm:t>
        <a:bodyPr/>
        <a:lstStyle/>
        <a:p>
          <a:endParaRPr lang="en-US"/>
        </a:p>
      </dgm:t>
    </dgm:pt>
    <dgm:pt modelId="{5E015616-2EB4-4D13-B43C-AF2D07D387F2}">
      <dgm:prSet phldrT="[Text]"/>
      <dgm:spPr/>
      <dgm:t>
        <a:bodyPr/>
        <a:lstStyle/>
        <a:p>
          <a:r>
            <a:rPr lang="en-US" dirty="0" smtClean="0"/>
            <a:t>Look for errors </a:t>
          </a:r>
          <a:endParaRPr lang="en-US" dirty="0"/>
        </a:p>
      </dgm:t>
    </dgm:pt>
    <dgm:pt modelId="{4ACD5966-CB3B-4591-97BC-1DCC5E6687E4}" type="parTrans" cxnId="{68423F6D-097F-419A-ACFC-9A2224679403}">
      <dgm:prSet/>
      <dgm:spPr/>
      <dgm:t>
        <a:bodyPr/>
        <a:lstStyle/>
        <a:p>
          <a:endParaRPr lang="en-US"/>
        </a:p>
      </dgm:t>
    </dgm:pt>
    <dgm:pt modelId="{A0C3497C-AFE1-4ECA-B839-DBBEF9777B2A}" type="sibTrans" cxnId="{68423F6D-097F-419A-ACFC-9A2224679403}">
      <dgm:prSet/>
      <dgm:spPr/>
      <dgm:t>
        <a:bodyPr/>
        <a:lstStyle/>
        <a:p>
          <a:endParaRPr lang="en-US"/>
        </a:p>
      </dgm:t>
    </dgm:pt>
    <dgm:pt modelId="{6082E0C1-2C16-4607-B62F-61F75A864845}">
      <dgm:prSet phldrT="[Text]"/>
      <dgm:spPr/>
      <dgm:t>
        <a:bodyPr/>
        <a:lstStyle/>
        <a:p>
          <a:r>
            <a:rPr lang="en-US" dirty="0" smtClean="0"/>
            <a:t>Editing and publish/submit</a:t>
          </a:r>
          <a:endParaRPr lang="en-US" dirty="0"/>
        </a:p>
      </dgm:t>
    </dgm:pt>
    <dgm:pt modelId="{0BAD996D-CDDD-45BA-8FE3-70B13532F553}" type="parTrans" cxnId="{608E7E01-0FAF-4094-9975-3CECE19381FA}">
      <dgm:prSet/>
      <dgm:spPr/>
      <dgm:t>
        <a:bodyPr/>
        <a:lstStyle/>
        <a:p>
          <a:endParaRPr lang="en-US"/>
        </a:p>
      </dgm:t>
    </dgm:pt>
    <dgm:pt modelId="{1661EBE5-EFE4-414E-B6F6-D0ED308A22E4}" type="sibTrans" cxnId="{608E7E01-0FAF-4094-9975-3CECE19381FA}">
      <dgm:prSet/>
      <dgm:spPr/>
      <dgm:t>
        <a:bodyPr/>
        <a:lstStyle/>
        <a:p>
          <a:endParaRPr lang="en-US"/>
        </a:p>
      </dgm:t>
    </dgm:pt>
    <dgm:pt modelId="{0656746F-1F14-434A-805C-E29CB4E57068}">
      <dgm:prSet phldrT="[Text]"/>
      <dgm:spPr/>
      <dgm:t>
        <a:bodyPr/>
        <a:lstStyle/>
        <a:p>
          <a:r>
            <a:rPr lang="en-US" dirty="0" smtClean="0"/>
            <a:t>This is the final piece </a:t>
          </a:r>
          <a:endParaRPr lang="en-US" dirty="0"/>
        </a:p>
      </dgm:t>
    </dgm:pt>
    <dgm:pt modelId="{9E2B9A6D-66A2-40C3-A619-3AA2C09F962D}" type="parTrans" cxnId="{7CDA3085-FA2B-453E-BBE8-BE50F3EBF15F}">
      <dgm:prSet/>
      <dgm:spPr/>
      <dgm:t>
        <a:bodyPr/>
        <a:lstStyle/>
        <a:p>
          <a:endParaRPr lang="en-US"/>
        </a:p>
      </dgm:t>
    </dgm:pt>
    <dgm:pt modelId="{DEF24675-CA19-40BF-BD45-1790B6C491A5}" type="sibTrans" cxnId="{7CDA3085-FA2B-453E-BBE8-BE50F3EBF15F}">
      <dgm:prSet/>
      <dgm:spPr/>
      <dgm:t>
        <a:bodyPr/>
        <a:lstStyle/>
        <a:p>
          <a:endParaRPr lang="en-US"/>
        </a:p>
      </dgm:t>
    </dgm:pt>
    <dgm:pt modelId="{45BD478B-A6BB-4D6A-9D55-18D4B2606CCB}">
      <dgm:prSet phldrT="[Text]"/>
      <dgm:spPr/>
      <dgm:t>
        <a:bodyPr/>
        <a:lstStyle/>
        <a:p>
          <a:r>
            <a:rPr lang="en-US" dirty="0" smtClean="0"/>
            <a:t>Decide on topic</a:t>
          </a:r>
          <a:endParaRPr lang="en-US" dirty="0"/>
        </a:p>
      </dgm:t>
    </dgm:pt>
    <dgm:pt modelId="{3BCF74CA-4BA1-48B6-BE45-F43436FED7AB}" type="parTrans" cxnId="{210F170D-80FC-429A-8D65-960D43DC9BC8}">
      <dgm:prSet/>
      <dgm:spPr/>
      <dgm:t>
        <a:bodyPr/>
        <a:lstStyle/>
        <a:p>
          <a:endParaRPr lang="en-US"/>
        </a:p>
      </dgm:t>
    </dgm:pt>
    <dgm:pt modelId="{68F52D0D-9AF8-4CB1-86DF-1140E00556B5}" type="sibTrans" cxnId="{210F170D-80FC-429A-8D65-960D43DC9BC8}">
      <dgm:prSet/>
      <dgm:spPr/>
      <dgm:t>
        <a:bodyPr/>
        <a:lstStyle/>
        <a:p>
          <a:endParaRPr lang="en-US"/>
        </a:p>
      </dgm:t>
    </dgm:pt>
    <dgm:pt modelId="{A6D00021-76F6-44AD-A161-2F9D8D5A6264}">
      <dgm:prSet phldrT="[Text]"/>
      <dgm:spPr/>
      <dgm:t>
        <a:bodyPr/>
        <a:lstStyle/>
        <a:p>
          <a:r>
            <a:rPr lang="en-US" dirty="0" smtClean="0"/>
            <a:t>Brainstorming </a:t>
          </a:r>
          <a:endParaRPr lang="en-US" dirty="0"/>
        </a:p>
      </dgm:t>
    </dgm:pt>
    <dgm:pt modelId="{D37064D3-174B-44B1-98C0-D3ADE1552CF6}" type="parTrans" cxnId="{89E7D8A9-DBE5-419A-8632-B29F2F8AD412}">
      <dgm:prSet/>
      <dgm:spPr/>
      <dgm:t>
        <a:bodyPr/>
        <a:lstStyle/>
        <a:p>
          <a:endParaRPr lang="en-US"/>
        </a:p>
      </dgm:t>
    </dgm:pt>
    <dgm:pt modelId="{A0A11019-D150-48C0-8D03-FBE338AE3EF1}" type="sibTrans" cxnId="{89E7D8A9-DBE5-419A-8632-B29F2F8AD412}">
      <dgm:prSet/>
      <dgm:spPr/>
      <dgm:t>
        <a:bodyPr/>
        <a:lstStyle/>
        <a:p>
          <a:endParaRPr lang="en-US"/>
        </a:p>
      </dgm:t>
    </dgm:pt>
    <dgm:pt modelId="{04997F82-60B2-423C-AD43-574C0D94334B}">
      <dgm:prSet phldrT="[Text]"/>
      <dgm:spPr/>
      <dgm:t>
        <a:bodyPr/>
        <a:lstStyle/>
        <a:p>
          <a:r>
            <a:rPr lang="en-US" dirty="0" smtClean="0"/>
            <a:t>Read what you have written </a:t>
          </a:r>
          <a:endParaRPr lang="en-US" dirty="0"/>
        </a:p>
      </dgm:t>
    </dgm:pt>
    <dgm:pt modelId="{75F0FA20-40F4-4A1A-8416-0B44FB8E14F8}" type="parTrans" cxnId="{728722C4-8814-43A8-B097-5F8AB0948356}">
      <dgm:prSet/>
      <dgm:spPr/>
      <dgm:t>
        <a:bodyPr/>
        <a:lstStyle/>
        <a:p>
          <a:endParaRPr lang="en-US"/>
        </a:p>
      </dgm:t>
    </dgm:pt>
    <dgm:pt modelId="{94A1DD5A-27CF-4C09-8195-4AF5982E3706}" type="sibTrans" cxnId="{728722C4-8814-43A8-B097-5F8AB0948356}">
      <dgm:prSet/>
      <dgm:spPr/>
      <dgm:t>
        <a:bodyPr/>
        <a:lstStyle/>
        <a:p>
          <a:endParaRPr lang="en-US"/>
        </a:p>
      </dgm:t>
    </dgm:pt>
    <dgm:pt modelId="{980A63D4-6D5C-4E5E-B40C-A6B43AE39726}">
      <dgm:prSet phldrT="[Text]"/>
      <dgm:spPr/>
      <dgm:t>
        <a:bodyPr/>
        <a:lstStyle/>
        <a:p>
          <a:r>
            <a:rPr lang="en-US" dirty="0" smtClean="0"/>
            <a:t>Make changes.</a:t>
          </a:r>
          <a:endParaRPr lang="en-US" dirty="0"/>
        </a:p>
      </dgm:t>
    </dgm:pt>
    <dgm:pt modelId="{0DD6E6B9-DFEA-406A-AF92-0DB00907166A}" type="parTrans" cxnId="{0600CC91-D459-4F74-AD06-84C0C518B7F9}">
      <dgm:prSet/>
      <dgm:spPr/>
      <dgm:t>
        <a:bodyPr/>
        <a:lstStyle/>
        <a:p>
          <a:endParaRPr lang="en-US"/>
        </a:p>
      </dgm:t>
    </dgm:pt>
    <dgm:pt modelId="{C2BDECDF-ECC5-495E-804C-B91777317E2A}" type="sibTrans" cxnId="{0600CC91-D459-4F74-AD06-84C0C518B7F9}">
      <dgm:prSet/>
      <dgm:spPr/>
      <dgm:t>
        <a:bodyPr/>
        <a:lstStyle/>
        <a:p>
          <a:endParaRPr lang="en-US"/>
        </a:p>
      </dgm:t>
    </dgm:pt>
    <dgm:pt modelId="{095A9E18-35C6-4E80-841B-359540FFF83B}">
      <dgm:prSet phldrT="[Text]"/>
      <dgm:spPr/>
      <dgm:t>
        <a:bodyPr/>
        <a:lstStyle/>
        <a:p>
          <a:r>
            <a:rPr lang="en-US" dirty="0" smtClean="0"/>
            <a:t>Read over make sure all your ideas are there </a:t>
          </a:r>
          <a:endParaRPr lang="en-US" dirty="0"/>
        </a:p>
      </dgm:t>
    </dgm:pt>
    <dgm:pt modelId="{BB078718-F102-4715-B23C-3D04B72948B5}" type="parTrans" cxnId="{19F1315E-ACCB-4C96-AFFC-8CD91A7D1622}">
      <dgm:prSet/>
      <dgm:spPr/>
      <dgm:t>
        <a:bodyPr/>
        <a:lstStyle/>
        <a:p>
          <a:endParaRPr lang="en-US"/>
        </a:p>
      </dgm:t>
    </dgm:pt>
    <dgm:pt modelId="{EE5B30D7-6551-4E28-98F8-591206800E31}" type="sibTrans" cxnId="{19F1315E-ACCB-4C96-AFFC-8CD91A7D1622}">
      <dgm:prSet/>
      <dgm:spPr/>
      <dgm:t>
        <a:bodyPr/>
        <a:lstStyle/>
        <a:p>
          <a:endParaRPr lang="en-US"/>
        </a:p>
      </dgm:t>
    </dgm:pt>
    <dgm:pt modelId="{AAFCA834-C4C2-4613-B0D8-9D3C59CEA598}">
      <dgm:prSet phldrT="[Text]"/>
      <dgm:spPr/>
      <dgm:t>
        <a:bodyPr/>
        <a:lstStyle/>
        <a:p>
          <a:r>
            <a:rPr lang="en-US" dirty="0" smtClean="0"/>
            <a:t>Look for spelling and grammar errors. </a:t>
          </a:r>
          <a:endParaRPr lang="en-US" dirty="0"/>
        </a:p>
      </dgm:t>
    </dgm:pt>
    <dgm:pt modelId="{61AEE34A-8B81-4693-A75D-8FD1223A45B0}" type="parTrans" cxnId="{D7F797A5-A2F4-467E-BDD1-9F74CB02221F}">
      <dgm:prSet/>
      <dgm:spPr/>
      <dgm:t>
        <a:bodyPr/>
        <a:lstStyle/>
        <a:p>
          <a:endParaRPr lang="en-US"/>
        </a:p>
      </dgm:t>
    </dgm:pt>
    <dgm:pt modelId="{7DB3E2CB-A008-44B9-AC8C-691C64E23DF8}" type="sibTrans" cxnId="{D7F797A5-A2F4-467E-BDD1-9F74CB02221F}">
      <dgm:prSet/>
      <dgm:spPr/>
      <dgm:t>
        <a:bodyPr/>
        <a:lstStyle/>
        <a:p>
          <a:endParaRPr lang="en-US"/>
        </a:p>
      </dgm:t>
    </dgm:pt>
    <dgm:pt modelId="{28B58BAF-78F1-48F3-A477-D5F282EBFCD9}">
      <dgm:prSet phldrT="[Text]"/>
      <dgm:spPr/>
      <dgm:t>
        <a:bodyPr/>
        <a:lstStyle/>
        <a:p>
          <a:r>
            <a:rPr lang="en-US" dirty="0" smtClean="0"/>
            <a:t>Make sure all your punctuation  marks are there. </a:t>
          </a:r>
          <a:endParaRPr lang="en-US" dirty="0"/>
        </a:p>
      </dgm:t>
    </dgm:pt>
    <dgm:pt modelId="{79B1C57D-F15A-4E0E-8FC4-3D626D138975}" type="parTrans" cxnId="{C97912C1-37B7-4913-A024-5F5BDD47F01C}">
      <dgm:prSet/>
      <dgm:spPr/>
      <dgm:t>
        <a:bodyPr/>
        <a:lstStyle/>
        <a:p>
          <a:endParaRPr lang="en-US"/>
        </a:p>
      </dgm:t>
    </dgm:pt>
    <dgm:pt modelId="{11208EA3-D037-46EC-A774-67825A196F34}" type="sibTrans" cxnId="{C97912C1-37B7-4913-A024-5F5BDD47F01C}">
      <dgm:prSet/>
      <dgm:spPr/>
      <dgm:t>
        <a:bodyPr/>
        <a:lstStyle/>
        <a:p>
          <a:endParaRPr lang="en-US"/>
        </a:p>
      </dgm:t>
    </dgm:pt>
    <dgm:pt modelId="{79EF9DC6-D139-450C-B1BD-DF72ACE2820A}" type="pres">
      <dgm:prSet presAssocID="{153F3AEC-E145-40DA-95D2-8A61A2D9386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3A3C03-0B62-4710-958D-3BDEFD89D36A}" type="pres">
      <dgm:prSet presAssocID="{153F3AEC-E145-40DA-95D2-8A61A2D93860}" presName="children" presStyleCnt="0"/>
      <dgm:spPr/>
    </dgm:pt>
    <dgm:pt modelId="{04B8A868-F188-4D6D-BA8A-637EF446A465}" type="pres">
      <dgm:prSet presAssocID="{153F3AEC-E145-40DA-95D2-8A61A2D93860}" presName="child1group" presStyleCnt="0"/>
      <dgm:spPr/>
    </dgm:pt>
    <dgm:pt modelId="{D6CB9DE6-85E6-41B9-B6E5-5885871DFF27}" type="pres">
      <dgm:prSet presAssocID="{153F3AEC-E145-40DA-95D2-8A61A2D93860}" presName="child1" presStyleLbl="bgAcc1" presStyleIdx="0" presStyleCnt="4"/>
      <dgm:spPr/>
      <dgm:t>
        <a:bodyPr/>
        <a:lstStyle/>
        <a:p>
          <a:endParaRPr lang="en-US"/>
        </a:p>
      </dgm:t>
    </dgm:pt>
    <dgm:pt modelId="{BA61F00F-C2BF-4B8B-ABAF-F111CE2EA366}" type="pres">
      <dgm:prSet presAssocID="{153F3AEC-E145-40DA-95D2-8A61A2D93860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0F5EAC-E238-4F16-8157-1924B99C1C88}" type="pres">
      <dgm:prSet presAssocID="{153F3AEC-E145-40DA-95D2-8A61A2D93860}" presName="child2group" presStyleCnt="0"/>
      <dgm:spPr/>
    </dgm:pt>
    <dgm:pt modelId="{D61A8045-EEAC-41DA-B24A-A9FA4CD88E1E}" type="pres">
      <dgm:prSet presAssocID="{153F3AEC-E145-40DA-95D2-8A61A2D93860}" presName="child2" presStyleLbl="bgAcc1" presStyleIdx="1" presStyleCnt="4"/>
      <dgm:spPr/>
      <dgm:t>
        <a:bodyPr/>
        <a:lstStyle/>
        <a:p>
          <a:endParaRPr lang="en-US"/>
        </a:p>
      </dgm:t>
    </dgm:pt>
    <dgm:pt modelId="{BA28F7C5-016B-481C-B1B1-5DD301B57775}" type="pres">
      <dgm:prSet presAssocID="{153F3AEC-E145-40DA-95D2-8A61A2D93860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C2EC11-E0C6-4C94-AAE9-1306736C2A2C}" type="pres">
      <dgm:prSet presAssocID="{153F3AEC-E145-40DA-95D2-8A61A2D93860}" presName="child3group" presStyleCnt="0"/>
      <dgm:spPr/>
    </dgm:pt>
    <dgm:pt modelId="{29F53F2E-EF00-4E94-9B16-F2F28BC0A446}" type="pres">
      <dgm:prSet presAssocID="{153F3AEC-E145-40DA-95D2-8A61A2D93860}" presName="child3" presStyleLbl="bgAcc1" presStyleIdx="2" presStyleCnt="4"/>
      <dgm:spPr/>
      <dgm:t>
        <a:bodyPr/>
        <a:lstStyle/>
        <a:p>
          <a:endParaRPr lang="en-US"/>
        </a:p>
      </dgm:t>
    </dgm:pt>
    <dgm:pt modelId="{7FA1E395-168D-4E5B-B452-A7C14110E19D}" type="pres">
      <dgm:prSet presAssocID="{153F3AEC-E145-40DA-95D2-8A61A2D93860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9C6E56-B733-4914-94DB-81974BD8F55D}" type="pres">
      <dgm:prSet presAssocID="{153F3AEC-E145-40DA-95D2-8A61A2D93860}" presName="child4group" presStyleCnt="0"/>
      <dgm:spPr/>
    </dgm:pt>
    <dgm:pt modelId="{5F89C8CC-4608-481E-AF6E-A01C1CA81FC2}" type="pres">
      <dgm:prSet presAssocID="{153F3AEC-E145-40DA-95D2-8A61A2D93860}" presName="child4" presStyleLbl="bgAcc1" presStyleIdx="3" presStyleCnt="4"/>
      <dgm:spPr/>
      <dgm:t>
        <a:bodyPr/>
        <a:lstStyle/>
        <a:p>
          <a:endParaRPr lang="en-US"/>
        </a:p>
      </dgm:t>
    </dgm:pt>
    <dgm:pt modelId="{7C61FE73-52E7-4856-8D8C-BA445666012E}" type="pres">
      <dgm:prSet presAssocID="{153F3AEC-E145-40DA-95D2-8A61A2D93860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1AB98F-6C97-4F52-A3D0-8147609A442C}" type="pres">
      <dgm:prSet presAssocID="{153F3AEC-E145-40DA-95D2-8A61A2D93860}" presName="childPlaceholder" presStyleCnt="0"/>
      <dgm:spPr/>
    </dgm:pt>
    <dgm:pt modelId="{6E8F734D-2EA5-4B07-90E8-F889AB2E319C}" type="pres">
      <dgm:prSet presAssocID="{153F3AEC-E145-40DA-95D2-8A61A2D93860}" presName="circle" presStyleCnt="0"/>
      <dgm:spPr/>
    </dgm:pt>
    <dgm:pt modelId="{B84575F2-B90A-4099-9DD2-4B9405D192DE}" type="pres">
      <dgm:prSet presAssocID="{153F3AEC-E145-40DA-95D2-8A61A2D93860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7DA310-5836-46E3-BC67-DE6DC614407B}" type="pres">
      <dgm:prSet presAssocID="{153F3AEC-E145-40DA-95D2-8A61A2D93860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A4CF79-F3EB-46FC-BB02-8B4621D91A92}" type="pres">
      <dgm:prSet presAssocID="{153F3AEC-E145-40DA-95D2-8A61A2D93860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E7FB9A-71B9-4D3F-BECE-845BB9E36EF7}" type="pres">
      <dgm:prSet presAssocID="{153F3AEC-E145-40DA-95D2-8A61A2D93860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1B9BF4-61C2-4248-B270-6A66CDD54CF9}" type="pres">
      <dgm:prSet presAssocID="{153F3AEC-E145-40DA-95D2-8A61A2D93860}" presName="quadrantPlaceholder" presStyleCnt="0"/>
      <dgm:spPr/>
    </dgm:pt>
    <dgm:pt modelId="{42D19E0E-1689-409F-86C8-DC64DF1EE60C}" type="pres">
      <dgm:prSet presAssocID="{153F3AEC-E145-40DA-95D2-8A61A2D93860}" presName="center1" presStyleLbl="fgShp" presStyleIdx="0" presStyleCnt="2"/>
      <dgm:spPr/>
    </dgm:pt>
    <dgm:pt modelId="{85582AE3-6F42-4A62-BBA9-E72A836CBC09}" type="pres">
      <dgm:prSet presAssocID="{153F3AEC-E145-40DA-95D2-8A61A2D93860}" presName="center2" presStyleLbl="fgShp" presStyleIdx="1" presStyleCnt="2"/>
      <dgm:spPr/>
    </dgm:pt>
  </dgm:ptLst>
  <dgm:cxnLst>
    <dgm:cxn modelId="{6C16BF9A-89FF-4201-9B01-20B048093492}" type="presOf" srcId="{095A9E18-35C6-4E80-841B-359540FFF83B}" destId="{29F53F2E-EF00-4E94-9B16-F2F28BC0A446}" srcOrd="0" destOrd="1" presId="urn:microsoft.com/office/officeart/2005/8/layout/cycle4"/>
    <dgm:cxn modelId="{29E1042C-87E2-4146-BD76-D9AE0A543C44}" type="presOf" srcId="{B7C31D4A-C7A2-4935-93A0-6BEAA13671C7}" destId="{BA28F7C5-016B-481C-B1B1-5DD301B57775}" srcOrd="1" destOrd="0" presId="urn:microsoft.com/office/officeart/2005/8/layout/cycle4"/>
    <dgm:cxn modelId="{6275AB6C-1CE2-4836-A5B8-E17E9A16BAD4}" type="presOf" srcId="{6082E0C1-2C16-4607-B62F-61F75A864845}" destId="{A1E7FB9A-71B9-4D3F-BECE-845BB9E36EF7}" srcOrd="0" destOrd="0" presId="urn:microsoft.com/office/officeart/2005/8/layout/cycle4"/>
    <dgm:cxn modelId="{76A02CA2-63FB-44C0-A4A3-5CB2A38E5A03}" type="presOf" srcId="{04997F82-60B2-423C-AD43-574C0D94334B}" destId="{D61A8045-EEAC-41DA-B24A-A9FA4CD88E1E}" srcOrd="0" destOrd="1" presId="urn:microsoft.com/office/officeart/2005/8/layout/cycle4"/>
    <dgm:cxn modelId="{588B8E5F-82E4-418F-BF1A-719BC4844B74}" type="presOf" srcId="{5E015616-2EB4-4D13-B43C-AF2D07D387F2}" destId="{29F53F2E-EF00-4E94-9B16-F2F28BC0A446}" srcOrd="0" destOrd="0" presId="urn:microsoft.com/office/officeart/2005/8/layout/cycle4"/>
    <dgm:cxn modelId="{BBE37BE7-22BE-406E-8C90-9807288187FA}" type="presOf" srcId="{980A63D4-6D5C-4E5E-B40C-A6B43AE39726}" destId="{BA28F7C5-016B-481C-B1B1-5DD301B57775}" srcOrd="1" destOrd="2" presId="urn:microsoft.com/office/officeart/2005/8/layout/cycle4"/>
    <dgm:cxn modelId="{F62B468E-71DB-4BC3-B78F-E45671C420A3}" type="presOf" srcId="{980A63D4-6D5C-4E5E-B40C-A6B43AE39726}" destId="{D61A8045-EEAC-41DA-B24A-A9FA4CD88E1E}" srcOrd="0" destOrd="2" presId="urn:microsoft.com/office/officeart/2005/8/layout/cycle4"/>
    <dgm:cxn modelId="{728722C4-8814-43A8-B097-5F8AB0948356}" srcId="{274105EF-3761-4E0D-8F78-FD83DF76BE75}" destId="{04997F82-60B2-423C-AD43-574C0D94334B}" srcOrd="1" destOrd="0" parTransId="{75F0FA20-40F4-4A1A-8416-0B44FB8E14F8}" sibTransId="{94A1DD5A-27CF-4C09-8195-4AF5982E3706}"/>
    <dgm:cxn modelId="{6E6D956A-0355-414D-8EBD-16EC08F515F6}" type="presOf" srcId="{C71E181D-F5DD-4A02-B310-54DB23AE67CF}" destId="{BA61F00F-C2BF-4B8B-ABAF-F111CE2EA366}" srcOrd="1" destOrd="0" presId="urn:microsoft.com/office/officeart/2005/8/layout/cycle4"/>
    <dgm:cxn modelId="{30184670-83B3-40B8-B144-52343291BCF7}" type="presOf" srcId="{E003DAC4-24C5-4F3F-B521-988970A7ADFD}" destId="{B84575F2-B90A-4099-9DD2-4B9405D192DE}" srcOrd="0" destOrd="0" presId="urn:microsoft.com/office/officeart/2005/8/layout/cycle4"/>
    <dgm:cxn modelId="{6E034E47-9A65-475D-BFAF-893D591507EF}" type="presOf" srcId="{274105EF-3761-4E0D-8F78-FD83DF76BE75}" destId="{3B7DA310-5836-46E3-BC67-DE6DC614407B}" srcOrd="0" destOrd="0" presId="urn:microsoft.com/office/officeart/2005/8/layout/cycle4"/>
    <dgm:cxn modelId="{BFDEF492-40D0-4EDE-8501-62BA4E196D53}" type="presOf" srcId="{A6D00021-76F6-44AD-A161-2F9D8D5A6264}" destId="{D6CB9DE6-85E6-41B9-B6E5-5885871DFF27}" srcOrd="0" destOrd="2" presId="urn:microsoft.com/office/officeart/2005/8/layout/cycle4"/>
    <dgm:cxn modelId="{F16C50A7-B778-4C41-B853-80C05DC20224}" type="presOf" srcId="{04997F82-60B2-423C-AD43-574C0D94334B}" destId="{BA28F7C5-016B-481C-B1B1-5DD301B57775}" srcOrd="1" destOrd="1" presId="urn:microsoft.com/office/officeart/2005/8/layout/cycle4"/>
    <dgm:cxn modelId="{EAC63C63-8DCF-44D1-AE1F-C7200A22998D}" type="presOf" srcId="{C71E181D-F5DD-4A02-B310-54DB23AE67CF}" destId="{D6CB9DE6-85E6-41B9-B6E5-5885871DFF27}" srcOrd="0" destOrd="0" presId="urn:microsoft.com/office/officeart/2005/8/layout/cycle4"/>
    <dgm:cxn modelId="{38565B80-1A47-4B6C-94B4-A26B9A5E35A6}" type="presOf" srcId="{1EC1E7F9-4CD9-4BFF-A410-2A9A8E97F68C}" destId="{E9A4CF79-F3EB-46FC-BB02-8B4621D91A92}" srcOrd="0" destOrd="0" presId="urn:microsoft.com/office/officeart/2005/8/layout/cycle4"/>
    <dgm:cxn modelId="{4BF9D4E2-2146-421C-B734-5A82A3D2B966}" srcId="{E003DAC4-24C5-4F3F-B521-988970A7ADFD}" destId="{C71E181D-F5DD-4A02-B310-54DB23AE67CF}" srcOrd="0" destOrd="0" parTransId="{C1D3A91D-195C-40B6-8B2D-FF1AFBF965D3}" sibTransId="{180FA20A-002F-4D7A-B7D5-51497392CFEE}"/>
    <dgm:cxn modelId="{B3D8D590-7656-4464-AFFF-196721ED82F7}" srcId="{153F3AEC-E145-40DA-95D2-8A61A2D93860}" destId="{274105EF-3761-4E0D-8F78-FD83DF76BE75}" srcOrd="1" destOrd="0" parTransId="{E1596FEF-1810-4C4D-9B32-38B976E893C1}" sibTransId="{74B22C43-D255-4E57-88F1-A14A8A1C6979}"/>
    <dgm:cxn modelId="{FD2EE6F6-8A4E-4668-9ACE-0271D9949CDB}" srcId="{274105EF-3761-4E0D-8F78-FD83DF76BE75}" destId="{B7C31D4A-C7A2-4935-93A0-6BEAA13671C7}" srcOrd="0" destOrd="0" parTransId="{B7435533-B1BE-4DB8-88F8-0CFA989801D1}" sibTransId="{7194FE88-37E7-4E83-A48B-F01D85F1A231}"/>
    <dgm:cxn modelId="{944D2466-2B1C-4722-8187-69003FEE127A}" type="presOf" srcId="{A6D00021-76F6-44AD-A161-2F9D8D5A6264}" destId="{BA61F00F-C2BF-4B8B-ABAF-F111CE2EA366}" srcOrd="1" destOrd="2" presId="urn:microsoft.com/office/officeart/2005/8/layout/cycle4"/>
    <dgm:cxn modelId="{68423F6D-097F-419A-ACFC-9A2224679403}" srcId="{1EC1E7F9-4CD9-4BFF-A410-2A9A8E97F68C}" destId="{5E015616-2EB4-4D13-B43C-AF2D07D387F2}" srcOrd="0" destOrd="0" parTransId="{4ACD5966-CB3B-4591-97BC-1DCC5E6687E4}" sibTransId="{A0C3497C-AFE1-4ECA-B839-DBBEF9777B2A}"/>
    <dgm:cxn modelId="{7CDA3085-FA2B-453E-BBE8-BE50F3EBF15F}" srcId="{6082E0C1-2C16-4607-B62F-61F75A864845}" destId="{0656746F-1F14-434A-805C-E29CB4E57068}" srcOrd="0" destOrd="0" parTransId="{9E2B9A6D-66A2-40C3-A619-3AA2C09F962D}" sibTransId="{DEF24675-CA19-40BF-BD45-1790B6C491A5}"/>
    <dgm:cxn modelId="{EA58E233-5CB9-4941-9C9B-51F15E7120BC}" type="presOf" srcId="{45BD478B-A6BB-4D6A-9D55-18D4B2606CCB}" destId="{D6CB9DE6-85E6-41B9-B6E5-5885871DFF27}" srcOrd="0" destOrd="1" presId="urn:microsoft.com/office/officeart/2005/8/layout/cycle4"/>
    <dgm:cxn modelId="{0600CC91-D459-4F74-AD06-84C0C518B7F9}" srcId="{274105EF-3761-4E0D-8F78-FD83DF76BE75}" destId="{980A63D4-6D5C-4E5E-B40C-A6B43AE39726}" srcOrd="2" destOrd="0" parTransId="{0DD6E6B9-DFEA-406A-AF92-0DB00907166A}" sibTransId="{C2BDECDF-ECC5-495E-804C-B91777317E2A}"/>
    <dgm:cxn modelId="{E6601DD6-260A-4CE7-8072-D889A583506A}" type="presOf" srcId="{28B58BAF-78F1-48F3-A477-D5F282EBFCD9}" destId="{7C61FE73-52E7-4856-8D8C-BA445666012E}" srcOrd="1" destOrd="1" presId="urn:microsoft.com/office/officeart/2005/8/layout/cycle4"/>
    <dgm:cxn modelId="{E6EA35C0-3E3B-43D6-B68E-042321D6FD73}" type="presOf" srcId="{0656746F-1F14-434A-805C-E29CB4E57068}" destId="{7C61FE73-52E7-4856-8D8C-BA445666012E}" srcOrd="1" destOrd="0" presId="urn:microsoft.com/office/officeart/2005/8/layout/cycle4"/>
    <dgm:cxn modelId="{19F1315E-ACCB-4C96-AFFC-8CD91A7D1622}" srcId="{1EC1E7F9-4CD9-4BFF-A410-2A9A8E97F68C}" destId="{095A9E18-35C6-4E80-841B-359540FFF83B}" srcOrd="1" destOrd="0" parTransId="{BB078718-F102-4715-B23C-3D04B72948B5}" sibTransId="{EE5B30D7-6551-4E28-98F8-591206800E31}"/>
    <dgm:cxn modelId="{A1831E1F-AFA1-4649-B985-DAE4DF8C1F0D}" type="presOf" srcId="{AAFCA834-C4C2-4613-B0D8-9D3C59CEA598}" destId="{29F53F2E-EF00-4E94-9B16-F2F28BC0A446}" srcOrd="0" destOrd="2" presId="urn:microsoft.com/office/officeart/2005/8/layout/cycle4"/>
    <dgm:cxn modelId="{210F170D-80FC-429A-8D65-960D43DC9BC8}" srcId="{E003DAC4-24C5-4F3F-B521-988970A7ADFD}" destId="{45BD478B-A6BB-4D6A-9D55-18D4B2606CCB}" srcOrd="1" destOrd="0" parTransId="{3BCF74CA-4BA1-48B6-BE45-F43436FED7AB}" sibTransId="{68F52D0D-9AF8-4CB1-86DF-1140E00556B5}"/>
    <dgm:cxn modelId="{3E4FB6F9-6685-43BE-B247-519BE7A511A5}" type="presOf" srcId="{095A9E18-35C6-4E80-841B-359540FFF83B}" destId="{7FA1E395-168D-4E5B-B452-A7C14110E19D}" srcOrd="1" destOrd="1" presId="urn:microsoft.com/office/officeart/2005/8/layout/cycle4"/>
    <dgm:cxn modelId="{EF08B0FE-E39C-4B5F-9C74-424BADE47FFD}" type="presOf" srcId="{28B58BAF-78F1-48F3-A477-D5F282EBFCD9}" destId="{5F89C8CC-4608-481E-AF6E-A01C1CA81FC2}" srcOrd="0" destOrd="1" presId="urn:microsoft.com/office/officeart/2005/8/layout/cycle4"/>
    <dgm:cxn modelId="{593BB3DF-F13A-40FA-BB18-1C1DF53C6B55}" srcId="{153F3AEC-E145-40DA-95D2-8A61A2D93860}" destId="{1EC1E7F9-4CD9-4BFF-A410-2A9A8E97F68C}" srcOrd="2" destOrd="0" parTransId="{BA47EF80-96E7-4865-909C-B36A5331BEC7}" sibTransId="{C844E994-F588-4161-93AD-CF1057320D2D}"/>
    <dgm:cxn modelId="{608E7E01-0FAF-4094-9975-3CECE19381FA}" srcId="{153F3AEC-E145-40DA-95D2-8A61A2D93860}" destId="{6082E0C1-2C16-4607-B62F-61F75A864845}" srcOrd="3" destOrd="0" parTransId="{0BAD996D-CDDD-45BA-8FE3-70B13532F553}" sibTransId="{1661EBE5-EFE4-414E-B6F6-D0ED308A22E4}"/>
    <dgm:cxn modelId="{D823206D-679B-440D-9AA7-F85B0DA925DD}" type="presOf" srcId="{5E015616-2EB4-4D13-B43C-AF2D07D387F2}" destId="{7FA1E395-168D-4E5B-B452-A7C14110E19D}" srcOrd="1" destOrd="0" presId="urn:microsoft.com/office/officeart/2005/8/layout/cycle4"/>
    <dgm:cxn modelId="{D7F797A5-A2F4-467E-BDD1-9F74CB02221F}" srcId="{1EC1E7F9-4CD9-4BFF-A410-2A9A8E97F68C}" destId="{AAFCA834-C4C2-4613-B0D8-9D3C59CEA598}" srcOrd="2" destOrd="0" parTransId="{61AEE34A-8B81-4693-A75D-8FD1223A45B0}" sibTransId="{7DB3E2CB-A008-44B9-AC8C-691C64E23DF8}"/>
    <dgm:cxn modelId="{89E7D8A9-DBE5-419A-8632-B29F2F8AD412}" srcId="{E003DAC4-24C5-4F3F-B521-988970A7ADFD}" destId="{A6D00021-76F6-44AD-A161-2F9D8D5A6264}" srcOrd="2" destOrd="0" parTransId="{D37064D3-174B-44B1-98C0-D3ADE1552CF6}" sibTransId="{A0A11019-D150-48C0-8D03-FBE338AE3EF1}"/>
    <dgm:cxn modelId="{C97912C1-37B7-4913-A024-5F5BDD47F01C}" srcId="{6082E0C1-2C16-4607-B62F-61F75A864845}" destId="{28B58BAF-78F1-48F3-A477-D5F282EBFCD9}" srcOrd="1" destOrd="0" parTransId="{79B1C57D-F15A-4E0E-8FC4-3D626D138975}" sibTransId="{11208EA3-D037-46EC-A774-67825A196F34}"/>
    <dgm:cxn modelId="{3CA08E99-38E7-40B8-9B1A-AE0B63185351}" type="presOf" srcId="{B7C31D4A-C7A2-4935-93A0-6BEAA13671C7}" destId="{D61A8045-EEAC-41DA-B24A-A9FA4CD88E1E}" srcOrd="0" destOrd="0" presId="urn:microsoft.com/office/officeart/2005/8/layout/cycle4"/>
    <dgm:cxn modelId="{F1D9BE3B-C48E-4892-B7B4-76FE030B23C5}" srcId="{153F3AEC-E145-40DA-95D2-8A61A2D93860}" destId="{E003DAC4-24C5-4F3F-B521-988970A7ADFD}" srcOrd="0" destOrd="0" parTransId="{30D8D349-3667-4A39-B608-D8356F9D9AAB}" sibTransId="{767069E2-D143-4EEE-891C-D0FFE0C9FF57}"/>
    <dgm:cxn modelId="{22E36A64-49B1-4723-AB0E-03BAA4AF8103}" type="presOf" srcId="{AAFCA834-C4C2-4613-B0D8-9D3C59CEA598}" destId="{7FA1E395-168D-4E5B-B452-A7C14110E19D}" srcOrd="1" destOrd="2" presId="urn:microsoft.com/office/officeart/2005/8/layout/cycle4"/>
    <dgm:cxn modelId="{A99035C3-D1BB-401A-9556-5EB88EF2EF24}" type="presOf" srcId="{0656746F-1F14-434A-805C-E29CB4E57068}" destId="{5F89C8CC-4608-481E-AF6E-A01C1CA81FC2}" srcOrd="0" destOrd="0" presId="urn:microsoft.com/office/officeart/2005/8/layout/cycle4"/>
    <dgm:cxn modelId="{5FF3A3AA-0098-4F0E-BFC9-4284FDB33325}" type="presOf" srcId="{153F3AEC-E145-40DA-95D2-8A61A2D93860}" destId="{79EF9DC6-D139-450C-B1BD-DF72ACE2820A}" srcOrd="0" destOrd="0" presId="urn:microsoft.com/office/officeart/2005/8/layout/cycle4"/>
    <dgm:cxn modelId="{770617FF-4872-4670-AC58-E0DB1ECCF3F7}" type="presOf" srcId="{45BD478B-A6BB-4D6A-9D55-18D4B2606CCB}" destId="{BA61F00F-C2BF-4B8B-ABAF-F111CE2EA366}" srcOrd="1" destOrd="1" presId="urn:microsoft.com/office/officeart/2005/8/layout/cycle4"/>
    <dgm:cxn modelId="{7B68EA52-CBAF-4619-B411-CA2DC5CC7C53}" type="presParOf" srcId="{79EF9DC6-D139-450C-B1BD-DF72ACE2820A}" destId="{3C3A3C03-0B62-4710-958D-3BDEFD89D36A}" srcOrd="0" destOrd="0" presId="urn:microsoft.com/office/officeart/2005/8/layout/cycle4"/>
    <dgm:cxn modelId="{FB3E2EBB-B8B8-42E6-836E-D7B76747D464}" type="presParOf" srcId="{3C3A3C03-0B62-4710-958D-3BDEFD89D36A}" destId="{04B8A868-F188-4D6D-BA8A-637EF446A465}" srcOrd="0" destOrd="0" presId="urn:microsoft.com/office/officeart/2005/8/layout/cycle4"/>
    <dgm:cxn modelId="{A69C1C7C-01E0-47BD-B862-6A74CD4276CB}" type="presParOf" srcId="{04B8A868-F188-4D6D-BA8A-637EF446A465}" destId="{D6CB9DE6-85E6-41B9-B6E5-5885871DFF27}" srcOrd="0" destOrd="0" presId="urn:microsoft.com/office/officeart/2005/8/layout/cycle4"/>
    <dgm:cxn modelId="{5422BC71-E880-4CE5-9DDF-10FF0490FDAD}" type="presParOf" srcId="{04B8A868-F188-4D6D-BA8A-637EF446A465}" destId="{BA61F00F-C2BF-4B8B-ABAF-F111CE2EA366}" srcOrd="1" destOrd="0" presId="urn:microsoft.com/office/officeart/2005/8/layout/cycle4"/>
    <dgm:cxn modelId="{60C9029E-28B5-4611-A667-CFE33FF45BDA}" type="presParOf" srcId="{3C3A3C03-0B62-4710-958D-3BDEFD89D36A}" destId="{280F5EAC-E238-4F16-8157-1924B99C1C88}" srcOrd="1" destOrd="0" presId="urn:microsoft.com/office/officeart/2005/8/layout/cycle4"/>
    <dgm:cxn modelId="{6A10F5DD-E000-4CC5-AA66-81B8EE2E90B8}" type="presParOf" srcId="{280F5EAC-E238-4F16-8157-1924B99C1C88}" destId="{D61A8045-EEAC-41DA-B24A-A9FA4CD88E1E}" srcOrd="0" destOrd="0" presId="urn:microsoft.com/office/officeart/2005/8/layout/cycle4"/>
    <dgm:cxn modelId="{09A48A31-A98C-48A6-A99F-91C540905C4B}" type="presParOf" srcId="{280F5EAC-E238-4F16-8157-1924B99C1C88}" destId="{BA28F7C5-016B-481C-B1B1-5DD301B57775}" srcOrd="1" destOrd="0" presId="urn:microsoft.com/office/officeart/2005/8/layout/cycle4"/>
    <dgm:cxn modelId="{2CA462C8-4BF7-4645-80DA-DB68673FBFBA}" type="presParOf" srcId="{3C3A3C03-0B62-4710-958D-3BDEFD89D36A}" destId="{AEC2EC11-E0C6-4C94-AAE9-1306736C2A2C}" srcOrd="2" destOrd="0" presId="urn:microsoft.com/office/officeart/2005/8/layout/cycle4"/>
    <dgm:cxn modelId="{1765065E-8EC3-4F59-A0E9-AFE3B410CB7D}" type="presParOf" srcId="{AEC2EC11-E0C6-4C94-AAE9-1306736C2A2C}" destId="{29F53F2E-EF00-4E94-9B16-F2F28BC0A446}" srcOrd="0" destOrd="0" presId="urn:microsoft.com/office/officeart/2005/8/layout/cycle4"/>
    <dgm:cxn modelId="{2A41F1AA-5262-46D8-BFAF-58F7945DD4FC}" type="presParOf" srcId="{AEC2EC11-E0C6-4C94-AAE9-1306736C2A2C}" destId="{7FA1E395-168D-4E5B-B452-A7C14110E19D}" srcOrd="1" destOrd="0" presId="urn:microsoft.com/office/officeart/2005/8/layout/cycle4"/>
    <dgm:cxn modelId="{FC5B9D3E-2E9D-4CCA-AB40-EBDD8D0888AF}" type="presParOf" srcId="{3C3A3C03-0B62-4710-958D-3BDEFD89D36A}" destId="{1F9C6E56-B733-4914-94DB-81974BD8F55D}" srcOrd="3" destOrd="0" presId="urn:microsoft.com/office/officeart/2005/8/layout/cycle4"/>
    <dgm:cxn modelId="{697042B0-134A-444F-A824-DA1C13DD2650}" type="presParOf" srcId="{1F9C6E56-B733-4914-94DB-81974BD8F55D}" destId="{5F89C8CC-4608-481E-AF6E-A01C1CA81FC2}" srcOrd="0" destOrd="0" presId="urn:microsoft.com/office/officeart/2005/8/layout/cycle4"/>
    <dgm:cxn modelId="{1A63C86E-1896-46CE-A4D7-0119C132E1BC}" type="presParOf" srcId="{1F9C6E56-B733-4914-94DB-81974BD8F55D}" destId="{7C61FE73-52E7-4856-8D8C-BA445666012E}" srcOrd="1" destOrd="0" presId="urn:microsoft.com/office/officeart/2005/8/layout/cycle4"/>
    <dgm:cxn modelId="{7EEA959D-4063-44C9-B9DE-4B5559D78401}" type="presParOf" srcId="{3C3A3C03-0B62-4710-958D-3BDEFD89D36A}" destId="{CE1AB98F-6C97-4F52-A3D0-8147609A442C}" srcOrd="4" destOrd="0" presId="urn:microsoft.com/office/officeart/2005/8/layout/cycle4"/>
    <dgm:cxn modelId="{6407B2D3-FB4A-49FD-9DE9-1BA6B0A9D0B8}" type="presParOf" srcId="{79EF9DC6-D139-450C-B1BD-DF72ACE2820A}" destId="{6E8F734D-2EA5-4B07-90E8-F889AB2E319C}" srcOrd="1" destOrd="0" presId="urn:microsoft.com/office/officeart/2005/8/layout/cycle4"/>
    <dgm:cxn modelId="{FDEA5AB8-5820-44B5-8B51-8CCAF940B685}" type="presParOf" srcId="{6E8F734D-2EA5-4B07-90E8-F889AB2E319C}" destId="{B84575F2-B90A-4099-9DD2-4B9405D192DE}" srcOrd="0" destOrd="0" presId="urn:microsoft.com/office/officeart/2005/8/layout/cycle4"/>
    <dgm:cxn modelId="{C270FED9-D0A5-4BF4-B747-567F638CA15E}" type="presParOf" srcId="{6E8F734D-2EA5-4B07-90E8-F889AB2E319C}" destId="{3B7DA310-5836-46E3-BC67-DE6DC614407B}" srcOrd="1" destOrd="0" presId="urn:microsoft.com/office/officeart/2005/8/layout/cycle4"/>
    <dgm:cxn modelId="{C86729AD-1BF6-4EA9-BB98-1D0B06FCE733}" type="presParOf" srcId="{6E8F734D-2EA5-4B07-90E8-F889AB2E319C}" destId="{E9A4CF79-F3EB-46FC-BB02-8B4621D91A92}" srcOrd="2" destOrd="0" presId="urn:microsoft.com/office/officeart/2005/8/layout/cycle4"/>
    <dgm:cxn modelId="{F5F5C1C2-0F7B-4458-BDA2-E846C30F0975}" type="presParOf" srcId="{6E8F734D-2EA5-4B07-90E8-F889AB2E319C}" destId="{A1E7FB9A-71B9-4D3F-BECE-845BB9E36EF7}" srcOrd="3" destOrd="0" presId="urn:microsoft.com/office/officeart/2005/8/layout/cycle4"/>
    <dgm:cxn modelId="{311AA393-F3CD-457B-BA0D-6A7A1513E3D2}" type="presParOf" srcId="{6E8F734D-2EA5-4B07-90E8-F889AB2E319C}" destId="{471B9BF4-61C2-4248-B270-6A66CDD54CF9}" srcOrd="4" destOrd="0" presId="urn:microsoft.com/office/officeart/2005/8/layout/cycle4"/>
    <dgm:cxn modelId="{38EC5178-0C85-4DE4-89C9-A2B7564FF73B}" type="presParOf" srcId="{79EF9DC6-D139-450C-B1BD-DF72ACE2820A}" destId="{42D19E0E-1689-409F-86C8-DC64DF1EE60C}" srcOrd="2" destOrd="0" presId="urn:microsoft.com/office/officeart/2005/8/layout/cycle4"/>
    <dgm:cxn modelId="{C8807B11-7AE2-499D-AF94-A6FE8491BA19}" type="presParOf" srcId="{79EF9DC6-D139-450C-B1BD-DF72ACE2820A}" destId="{85582AE3-6F42-4A62-BBA9-E72A836CBC09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ACEEE7-CA2B-4024-953A-5C3F9AB0EEEA}" type="doc">
      <dgm:prSet loTypeId="urn:microsoft.com/office/officeart/2005/8/layout/list1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FE34A09-9285-46FD-9FE1-6231FAFE7A28}">
      <dgm:prSet phldrT="[Text]" custT="1"/>
      <dgm:spPr/>
      <dgm:t>
        <a:bodyPr/>
        <a:lstStyle/>
        <a:p>
          <a:r>
            <a:rPr lang="en-US" sz="1600" dirty="0" smtClean="0"/>
            <a:t>Plot </a:t>
          </a:r>
          <a:endParaRPr lang="en-US" sz="1600" dirty="0"/>
        </a:p>
      </dgm:t>
    </dgm:pt>
    <dgm:pt modelId="{E5FDDB87-A854-4FD7-B422-D4271DC24A60}" type="parTrans" cxnId="{FE4D9DEE-EF10-416D-9EAD-894A92B31631}">
      <dgm:prSet/>
      <dgm:spPr/>
      <dgm:t>
        <a:bodyPr/>
        <a:lstStyle/>
        <a:p>
          <a:endParaRPr lang="en-US" sz="1600"/>
        </a:p>
      </dgm:t>
    </dgm:pt>
    <dgm:pt modelId="{2F034E10-562A-4AD5-A02B-DFF1A5467673}" type="sibTrans" cxnId="{FE4D9DEE-EF10-416D-9EAD-894A92B31631}">
      <dgm:prSet/>
      <dgm:spPr/>
      <dgm:t>
        <a:bodyPr/>
        <a:lstStyle/>
        <a:p>
          <a:endParaRPr lang="en-US" sz="1600"/>
        </a:p>
      </dgm:t>
    </dgm:pt>
    <dgm:pt modelId="{BA3BB098-38F9-42A3-90BE-14BD47654E45}">
      <dgm:prSet phldrT="[Text]" custT="1"/>
      <dgm:spPr/>
      <dgm:t>
        <a:bodyPr/>
        <a:lstStyle/>
        <a:p>
          <a:r>
            <a:rPr lang="en-US" sz="1600" dirty="0" smtClean="0"/>
            <a:t>Tells us the flow of the story</a:t>
          </a:r>
          <a:endParaRPr lang="en-US" sz="1600" dirty="0"/>
        </a:p>
      </dgm:t>
    </dgm:pt>
    <dgm:pt modelId="{784837CF-2B3B-4404-AD21-796B640200B5}" type="parTrans" cxnId="{C344477E-CAE3-4301-803E-708B7F5532F6}">
      <dgm:prSet/>
      <dgm:spPr/>
      <dgm:t>
        <a:bodyPr/>
        <a:lstStyle/>
        <a:p>
          <a:endParaRPr lang="en-US" sz="1600"/>
        </a:p>
      </dgm:t>
    </dgm:pt>
    <dgm:pt modelId="{45511EA4-B080-4C81-B96C-BD3F0466A202}" type="sibTrans" cxnId="{C344477E-CAE3-4301-803E-708B7F5532F6}">
      <dgm:prSet/>
      <dgm:spPr/>
      <dgm:t>
        <a:bodyPr/>
        <a:lstStyle/>
        <a:p>
          <a:endParaRPr lang="en-US" sz="1600"/>
        </a:p>
      </dgm:t>
    </dgm:pt>
    <dgm:pt modelId="{E4DE4FF5-8876-4AAE-80F3-ABBB2583F7EE}">
      <dgm:prSet phldrT="[Text]" custT="1"/>
      <dgm:spPr/>
      <dgm:t>
        <a:bodyPr/>
        <a:lstStyle/>
        <a:p>
          <a:r>
            <a:rPr lang="en-US" sz="1600" dirty="0" smtClean="0"/>
            <a:t>Characters </a:t>
          </a:r>
          <a:endParaRPr lang="en-US" sz="1600" dirty="0"/>
        </a:p>
      </dgm:t>
    </dgm:pt>
    <dgm:pt modelId="{AD4FC92E-560E-40E5-97DD-14B2C7753CDE}" type="parTrans" cxnId="{3166D583-5B1D-4983-87AE-F1410CA6C5BD}">
      <dgm:prSet/>
      <dgm:spPr/>
      <dgm:t>
        <a:bodyPr/>
        <a:lstStyle/>
        <a:p>
          <a:endParaRPr lang="en-US" sz="1600"/>
        </a:p>
      </dgm:t>
    </dgm:pt>
    <dgm:pt modelId="{BC602FF4-D3BA-432C-8293-6DA4E941CF73}" type="sibTrans" cxnId="{3166D583-5B1D-4983-87AE-F1410CA6C5BD}">
      <dgm:prSet/>
      <dgm:spPr/>
      <dgm:t>
        <a:bodyPr/>
        <a:lstStyle/>
        <a:p>
          <a:endParaRPr lang="en-US" sz="1600"/>
        </a:p>
      </dgm:t>
    </dgm:pt>
    <dgm:pt modelId="{58235E9F-A95C-4A1F-B25A-6C87C45AABC6}">
      <dgm:prSet phldrT="[Text]" custT="1"/>
      <dgm:spPr/>
      <dgm:t>
        <a:bodyPr/>
        <a:lstStyle/>
        <a:p>
          <a:r>
            <a:rPr lang="en-US" sz="1600" dirty="0" smtClean="0"/>
            <a:t>People involved in the story</a:t>
          </a:r>
          <a:endParaRPr lang="en-US" sz="1600" dirty="0"/>
        </a:p>
      </dgm:t>
    </dgm:pt>
    <dgm:pt modelId="{20748489-51CC-4914-B89B-5A5F3D91BE86}" type="parTrans" cxnId="{2C66F57A-FD61-4E42-BF72-461462A254B3}">
      <dgm:prSet/>
      <dgm:spPr/>
      <dgm:t>
        <a:bodyPr/>
        <a:lstStyle/>
        <a:p>
          <a:endParaRPr lang="en-US" sz="1600"/>
        </a:p>
      </dgm:t>
    </dgm:pt>
    <dgm:pt modelId="{3B8C3056-0E8F-47AB-811F-B818FD7D9641}" type="sibTrans" cxnId="{2C66F57A-FD61-4E42-BF72-461462A254B3}">
      <dgm:prSet/>
      <dgm:spPr/>
      <dgm:t>
        <a:bodyPr/>
        <a:lstStyle/>
        <a:p>
          <a:endParaRPr lang="en-US" sz="1600"/>
        </a:p>
      </dgm:t>
    </dgm:pt>
    <dgm:pt modelId="{5AF85FC6-A7BC-4D92-8CCA-E2ED16996AEC}">
      <dgm:prSet phldrT="[Text]" custT="1"/>
      <dgm:spPr/>
      <dgm:t>
        <a:bodyPr/>
        <a:lstStyle/>
        <a:p>
          <a:r>
            <a:rPr lang="en-US" sz="1600" dirty="0" smtClean="0"/>
            <a:t>Animals involved in the story. </a:t>
          </a:r>
          <a:endParaRPr lang="en-US" sz="1600" dirty="0"/>
        </a:p>
      </dgm:t>
    </dgm:pt>
    <dgm:pt modelId="{16562E00-30C3-4F25-905E-D5D91A73FA51}" type="parTrans" cxnId="{5482CC51-9670-4E68-BF77-2BFC0704F1C3}">
      <dgm:prSet/>
      <dgm:spPr/>
      <dgm:t>
        <a:bodyPr/>
        <a:lstStyle/>
        <a:p>
          <a:endParaRPr lang="en-US" sz="1600"/>
        </a:p>
      </dgm:t>
    </dgm:pt>
    <dgm:pt modelId="{159CB92A-009C-4EE1-BC33-C68F40F8E079}" type="sibTrans" cxnId="{5482CC51-9670-4E68-BF77-2BFC0704F1C3}">
      <dgm:prSet/>
      <dgm:spPr/>
      <dgm:t>
        <a:bodyPr/>
        <a:lstStyle/>
        <a:p>
          <a:endParaRPr lang="en-US" sz="1600"/>
        </a:p>
      </dgm:t>
    </dgm:pt>
    <dgm:pt modelId="{9A4C8B7B-F70D-4D6E-B7B7-4EB326D0B015}">
      <dgm:prSet phldrT="[Text]" custT="1"/>
      <dgm:spPr/>
      <dgm:t>
        <a:bodyPr/>
        <a:lstStyle/>
        <a:p>
          <a:r>
            <a:rPr lang="en-US" sz="1600" dirty="0" smtClean="0"/>
            <a:t>POV</a:t>
          </a:r>
          <a:endParaRPr lang="en-US" sz="1600" dirty="0"/>
        </a:p>
      </dgm:t>
    </dgm:pt>
    <dgm:pt modelId="{C9F86EC2-AA98-4791-954C-979DEA7DA661}" type="parTrans" cxnId="{C20701DC-601A-44EC-8604-2470A4B79582}">
      <dgm:prSet/>
      <dgm:spPr/>
      <dgm:t>
        <a:bodyPr/>
        <a:lstStyle/>
        <a:p>
          <a:endParaRPr lang="en-US" sz="1600"/>
        </a:p>
      </dgm:t>
    </dgm:pt>
    <dgm:pt modelId="{A8277AED-5246-44BE-8154-7E7BDC6DB3E5}" type="sibTrans" cxnId="{C20701DC-601A-44EC-8604-2470A4B79582}">
      <dgm:prSet/>
      <dgm:spPr/>
      <dgm:t>
        <a:bodyPr/>
        <a:lstStyle/>
        <a:p>
          <a:endParaRPr lang="en-US" sz="1600"/>
        </a:p>
      </dgm:t>
    </dgm:pt>
    <dgm:pt modelId="{02D72D18-6E1B-4A09-9867-1469083F48B3}">
      <dgm:prSet phldrT="[Text]" custT="1"/>
      <dgm:spPr/>
      <dgm:t>
        <a:bodyPr/>
        <a:lstStyle/>
        <a:p>
          <a:r>
            <a:rPr lang="en-US" sz="1600" dirty="0" smtClean="0"/>
            <a:t>Tells the perspective the story is told from </a:t>
          </a:r>
          <a:endParaRPr lang="en-US" sz="1600" dirty="0"/>
        </a:p>
      </dgm:t>
    </dgm:pt>
    <dgm:pt modelId="{70ADF042-C07F-4ED9-88A3-C952D5599239}" type="parTrans" cxnId="{C585DD5B-A49C-4332-8FDF-02D1285D4A65}">
      <dgm:prSet/>
      <dgm:spPr/>
      <dgm:t>
        <a:bodyPr/>
        <a:lstStyle/>
        <a:p>
          <a:endParaRPr lang="en-US" sz="1600"/>
        </a:p>
      </dgm:t>
    </dgm:pt>
    <dgm:pt modelId="{4896AB4F-5DCE-4A47-9C81-706C9B48D1EE}" type="sibTrans" cxnId="{C585DD5B-A49C-4332-8FDF-02D1285D4A65}">
      <dgm:prSet/>
      <dgm:spPr/>
      <dgm:t>
        <a:bodyPr/>
        <a:lstStyle/>
        <a:p>
          <a:endParaRPr lang="en-US" sz="1600"/>
        </a:p>
      </dgm:t>
    </dgm:pt>
    <dgm:pt modelId="{F2CBFDB1-251B-4993-8BC5-6A9ECC8ECF3C}">
      <dgm:prSet phldrT="[Text]" custT="1"/>
      <dgm:spPr/>
      <dgm:t>
        <a:bodyPr/>
        <a:lstStyle/>
        <a:p>
          <a:r>
            <a:rPr lang="en-US" sz="1600" dirty="0" smtClean="0"/>
            <a:t>Setting </a:t>
          </a:r>
          <a:endParaRPr lang="en-US" sz="1600" dirty="0"/>
        </a:p>
      </dgm:t>
    </dgm:pt>
    <dgm:pt modelId="{FF63258B-0956-4A14-A795-944CCB4AD842}" type="parTrans" cxnId="{EF4D26EA-9020-49F2-8E71-3BCEA78CAEB6}">
      <dgm:prSet/>
      <dgm:spPr/>
      <dgm:t>
        <a:bodyPr/>
        <a:lstStyle/>
        <a:p>
          <a:endParaRPr lang="en-US" sz="1600"/>
        </a:p>
      </dgm:t>
    </dgm:pt>
    <dgm:pt modelId="{CEA93548-D7AA-4922-8106-F38C002B19EE}" type="sibTrans" cxnId="{EF4D26EA-9020-49F2-8E71-3BCEA78CAEB6}">
      <dgm:prSet/>
      <dgm:spPr/>
      <dgm:t>
        <a:bodyPr/>
        <a:lstStyle/>
        <a:p>
          <a:endParaRPr lang="en-US" sz="1600"/>
        </a:p>
      </dgm:t>
    </dgm:pt>
    <dgm:pt modelId="{77B8575B-E99F-4B6A-8E83-3A5E18680D49}">
      <dgm:prSet phldrT="[Text]" custT="1"/>
      <dgm:spPr/>
      <dgm:t>
        <a:bodyPr/>
        <a:lstStyle/>
        <a:p>
          <a:r>
            <a:rPr lang="en-US" sz="1600" dirty="0" smtClean="0"/>
            <a:t>The time place and location the story is set in.</a:t>
          </a:r>
          <a:endParaRPr lang="en-US" sz="1600" dirty="0"/>
        </a:p>
      </dgm:t>
    </dgm:pt>
    <dgm:pt modelId="{F8157212-AAD8-44D7-9132-2DF037D2B613}" type="parTrans" cxnId="{63DCEC87-9A39-4506-8CC2-413A36BBBF84}">
      <dgm:prSet/>
      <dgm:spPr/>
      <dgm:t>
        <a:bodyPr/>
        <a:lstStyle/>
        <a:p>
          <a:endParaRPr lang="en-US" sz="1600"/>
        </a:p>
      </dgm:t>
    </dgm:pt>
    <dgm:pt modelId="{82E432B4-2722-47D2-AE5E-29F9CEBA4EE7}" type="sibTrans" cxnId="{63DCEC87-9A39-4506-8CC2-413A36BBBF84}">
      <dgm:prSet/>
      <dgm:spPr/>
      <dgm:t>
        <a:bodyPr/>
        <a:lstStyle/>
        <a:p>
          <a:endParaRPr lang="en-US" sz="1600"/>
        </a:p>
      </dgm:t>
    </dgm:pt>
    <dgm:pt modelId="{12EECBE4-DE80-4767-91D9-5B5D710A3C2B}">
      <dgm:prSet phldrT="[Text]" custT="1"/>
      <dgm:spPr/>
      <dgm:t>
        <a:bodyPr/>
        <a:lstStyle/>
        <a:p>
          <a:r>
            <a:rPr lang="en-US" sz="1600" dirty="0" smtClean="0"/>
            <a:t>Conflict </a:t>
          </a:r>
          <a:endParaRPr lang="en-US" sz="1600" dirty="0"/>
        </a:p>
      </dgm:t>
    </dgm:pt>
    <dgm:pt modelId="{35DF5200-7AA0-40CB-AE89-F7C06C14D4BE}" type="parTrans" cxnId="{6C220138-33D7-46AC-88EA-17C2558F81B6}">
      <dgm:prSet/>
      <dgm:spPr/>
      <dgm:t>
        <a:bodyPr/>
        <a:lstStyle/>
        <a:p>
          <a:endParaRPr lang="en-US" sz="1600"/>
        </a:p>
      </dgm:t>
    </dgm:pt>
    <dgm:pt modelId="{9649C36C-5BAD-4C16-AC1C-E10E3CD18A21}" type="sibTrans" cxnId="{6C220138-33D7-46AC-88EA-17C2558F81B6}">
      <dgm:prSet/>
      <dgm:spPr/>
      <dgm:t>
        <a:bodyPr/>
        <a:lstStyle/>
        <a:p>
          <a:endParaRPr lang="en-US" sz="1600"/>
        </a:p>
      </dgm:t>
    </dgm:pt>
    <dgm:pt modelId="{465186E4-C857-4C38-860C-67B93E2FCA61}">
      <dgm:prSet phldrT="[Text]" custT="1"/>
      <dgm:spPr/>
      <dgm:t>
        <a:bodyPr/>
        <a:lstStyle/>
        <a:p>
          <a:r>
            <a:rPr lang="en-US" sz="1600" dirty="0" smtClean="0"/>
            <a:t>Tells us the issue in the </a:t>
          </a:r>
          <a:r>
            <a:rPr lang="en-US" sz="1600" smtClean="0"/>
            <a:t>story.</a:t>
          </a:r>
          <a:endParaRPr lang="en-US" sz="1600" dirty="0"/>
        </a:p>
      </dgm:t>
    </dgm:pt>
    <dgm:pt modelId="{50A4A723-D899-4164-8088-CB5809BA9B2E}" type="parTrans" cxnId="{0D8F766B-2510-4E4E-A282-C45DAA609001}">
      <dgm:prSet/>
      <dgm:spPr/>
      <dgm:t>
        <a:bodyPr/>
        <a:lstStyle/>
        <a:p>
          <a:endParaRPr lang="en-US" sz="1600"/>
        </a:p>
      </dgm:t>
    </dgm:pt>
    <dgm:pt modelId="{54D5A31E-27BB-4836-92E9-3A1E24B8B9BA}" type="sibTrans" cxnId="{0D8F766B-2510-4E4E-A282-C45DAA609001}">
      <dgm:prSet/>
      <dgm:spPr/>
      <dgm:t>
        <a:bodyPr/>
        <a:lstStyle/>
        <a:p>
          <a:endParaRPr lang="en-US" sz="1600"/>
        </a:p>
      </dgm:t>
    </dgm:pt>
    <dgm:pt modelId="{CF8B7DC0-5112-475B-B80E-8B70A09CA138}">
      <dgm:prSet phldrT="[Text]" custT="1"/>
      <dgm:spPr/>
      <dgm:t>
        <a:bodyPr/>
        <a:lstStyle/>
        <a:p>
          <a:r>
            <a:rPr lang="en-US" sz="1600" dirty="0" smtClean="0"/>
            <a:t>Style </a:t>
          </a:r>
          <a:endParaRPr lang="en-US" sz="1600" dirty="0"/>
        </a:p>
      </dgm:t>
    </dgm:pt>
    <dgm:pt modelId="{FCD2C50A-5C76-4902-993C-78AA8424B287}" type="parTrans" cxnId="{02A08E5B-F244-4618-AF6B-B45279E69B98}">
      <dgm:prSet/>
      <dgm:spPr/>
      <dgm:t>
        <a:bodyPr/>
        <a:lstStyle/>
        <a:p>
          <a:endParaRPr lang="en-US" sz="1600"/>
        </a:p>
      </dgm:t>
    </dgm:pt>
    <dgm:pt modelId="{D9CA612D-53F2-4F93-B3D4-579F2D19D2F8}" type="sibTrans" cxnId="{02A08E5B-F244-4618-AF6B-B45279E69B98}">
      <dgm:prSet/>
      <dgm:spPr/>
      <dgm:t>
        <a:bodyPr/>
        <a:lstStyle/>
        <a:p>
          <a:endParaRPr lang="en-US" sz="1600"/>
        </a:p>
      </dgm:t>
    </dgm:pt>
    <dgm:pt modelId="{C35D8B5E-99C4-4D2B-A923-85B3C97A8EA3}">
      <dgm:prSet phldrT="[Text]" custT="1"/>
      <dgm:spPr/>
      <dgm:t>
        <a:bodyPr/>
        <a:lstStyle/>
        <a:p>
          <a:r>
            <a:rPr lang="en-US" sz="1600" dirty="0" smtClean="0"/>
            <a:t>The way in which the story is written.</a:t>
          </a:r>
          <a:endParaRPr lang="en-US" sz="1600" dirty="0"/>
        </a:p>
      </dgm:t>
    </dgm:pt>
    <dgm:pt modelId="{2B9D8401-CF1B-40BE-B220-69D31936FF58}" type="parTrans" cxnId="{13A4E755-3679-44B6-955D-B3FD28C6AF75}">
      <dgm:prSet/>
      <dgm:spPr/>
      <dgm:t>
        <a:bodyPr/>
        <a:lstStyle/>
        <a:p>
          <a:endParaRPr lang="en-US" sz="1600"/>
        </a:p>
      </dgm:t>
    </dgm:pt>
    <dgm:pt modelId="{01665C9B-DD7A-4CF8-942E-ECF6DDBB86E6}" type="sibTrans" cxnId="{13A4E755-3679-44B6-955D-B3FD28C6AF75}">
      <dgm:prSet/>
      <dgm:spPr/>
      <dgm:t>
        <a:bodyPr/>
        <a:lstStyle/>
        <a:p>
          <a:endParaRPr lang="en-US" sz="1600"/>
        </a:p>
      </dgm:t>
    </dgm:pt>
    <dgm:pt modelId="{B484CF72-62BE-40D3-89F7-7BAF4327D1C3}">
      <dgm:prSet phldrT="[Text]" custT="1"/>
      <dgm:spPr/>
      <dgm:t>
        <a:bodyPr/>
        <a:lstStyle/>
        <a:p>
          <a:r>
            <a:rPr lang="en-US" sz="1600" dirty="0" smtClean="0"/>
            <a:t>The mood, tone and sentence style.  </a:t>
          </a:r>
          <a:endParaRPr lang="en-US" sz="1600" dirty="0"/>
        </a:p>
      </dgm:t>
    </dgm:pt>
    <dgm:pt modelId="{7AF39F7C-9675-400B-AC25-5B8ADBCCE92F}" type="parTrans" cxnId="{1A5F173E-0CD8-4174-B7C6-7D96D129FCC4}">
      <dgm:prSet/>
      <dgm:spPr/>
      <dgm:t>
        <a:bodyPr/>
        <a:lstStyle/>
        <a:p>
          <a:endParaRPr lang="en-US" sz="1600"/>
        </a:p>
      </dgm:t>
    </dgm:pt>
    <dgm:pt modelId="{62D1D37F-8C8C-49E1-9055-A5065A89131A}" type="sibTrans" cxnId="{1A5F173E-0CD8-4174-B7C6-7D96D129FCC4}">
      <dgm:prSet/>
      <dgm:spPr/>
      <dgm:t>
        <a:bodyPr/>
        <a:lstStyle/>
        <a:p>
          <a:endParaRPr lang="en-US" sz="1600"/>
        </a:p>
      </dgm:t>
    </dgm:pt>
    <dgm:pt modelId="{73B907BD-E939-46DE-BF68-477833956EBE}" type="pres">
      <dgm:prSet presAssocID="{0AACEEE7-CA2B-4024-953A-5C3F9AB0EEE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9200FA-59B5-47DC-A2D0-9F3997BF5F8F}" type="pres">
      <dgm:prSet presAssocID="{CFE34A09-9285-46FD-9FE1-6231FAFE7A28}" presName="parentLin" presStyleCnt="0"/>
      <dgm:spPr/>
    </dgm:pt>
    <dgm:pt modelId="{E620F07E-9E22-4451-B6E6-1B7A64A4E663}" type="pres">
      <dgm:prSet presAssocID="{CFE34A09-9285-46FD-9FE1-6231FAFE7A28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394141E8-F452-4595-BD01-F73EE8B980AF}" type="pres">
      <dgm:prSet presAssocID="{CFE34A09-9285-46FD-9FE1-6231FAFE7A28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8C7E3C-778E-404B-97E1-B25723D54E99}" type="pres">
      <dgm:prSet presAssocID="{CFE34A09-9285-46FD-9FE1-6231FAFE7A28}" presName="negativeSpace" presStyleCnt="0"/>
      <dgm:spPr/>
    </dgm:pt>
    <dgm:pt modelId="{F8F2C8FE-625B-4E8B-BCCB-A69649E0D809}" type="pres">
      <dgm:prSet presAssocID="{CFE34A09-9285-46FD-9FE1-6231FAFE7A28}" presName="childText" presStyleLbl="conFg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9137F4-BE93-4FD8-9D2C-8AA3DDD9535E}" type="pres">
      <dgm:prSet presAssocID="{2F034E10-562A-4AD5-A02B-DFF1A5467673}" presName="spaceBetweenRectangles" presStyleCnt="0"/>
      <dgm:spPr/>
    </dgm:pt>
    <dgm:pt modelId="{226BCE1D-F743-48F5-A652-D06A32C82B87}" type="pres">
      <dgm:prSet presAssocID="{E4DE4FF5-8876-4AAE-80F3-ABBB2583F7EE}" presName="parentLin" presStyleCnt="0"/>
      <dgm:spPr/>
    </dgm:pt>
    <dgm:pt modelId="{821C3837-B353-439D-AA55-07966C07D55E}" type="pres">
      <dgm:prSet presAssocID="{E4DE4FF5-8876-4AAE-80F3-ABBB2583F7EE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70C90FC6-8A65-4296-9237-F3914B041129}" type="pres">
      <dgm:prSet presAssocID="{E4DE4FF5-8876-4AAE-80F3-ABBB2583F7EE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A4F130-F805-4B1E-A166-DA671BBFDABF}" type="pres">
      <dgm:prSet presAssocID="{E4DE4FF5-8876-4AAE-80F3-ABBB2583F7EE}" presName="negativeSpace" presStyleCnt="0"/>
      <dgm:spPr/>
    </dgm:pt>
    <dgm:pt modelId="{2035F422-83DB-47C8-9B35-1E7E74FA3EF1}" type="pres">
      <dgm:prSet presAssocID="{E4DE4FF5-8876-4AAE-80F3-ABBB2583F7EE}" presName="childText" presStyleLbl="conFg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01A834-77AE-4EE0-A996-2FBE6C3D8C9B}" type="pres">
      <dgm:prSet presAssocID="{BC602FF4-D3BA-432C-8293-6DA4E941CF73}" presName="spaceBetweenRectangles" presStyleCnt="0"/>
      <dgm:spPr/>
    </dgm:pt>
    <dgm:pt modelId="{D5242090-BC0F-4075-903F-73745270D898}" type="pres">
      <dgm:prSet presAssocID="{9A4C8B7B-F70D-4D6E-B7B7-4EB326D0B015}" presName="parentLin" presStyleCnt="0"/>
      <dgm:spPr/>
    </dgm:pt>
    <dgm:pt modelId="{E78FB05D-B6A8-4EEC-B3D6-16D57E167662}" type="pres">
      <dgm:prSet presAssocID="{9A4C8B7B-F70D-4D6E-B7B7-4EB326D0B015}" presName="parentLeftMargin" presStyleLbl="node1" presStyleIdx="1" presStyleCnt="6"/>
      <dgm:spPr/>
      <dgm:t>
        <a:bodyPr/>
        <a:lstStyle/>
        <a:p>
          <a:endParaRPr lang="en-US"/>
        </a:p>
      </dgm:t>
    </dgm:pt>
    <dgm:pt modelId="{69B56D5F-1049-437A-BB7F-E12431E10D86}" type="pres">
      <dgm:prSet presAssocID="{9A4C8B7B-F70D-4D6E-B7B7-4EB326D0B015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87C7A1-8414-47DE-978C-65FF2C5EA24E}" type="pres">
      <dgm:prSet presAssocID="{9A4C8B7B-F70D-4D6E-B7B7-4EB326D0B015}" presName="negativeSpace" presStyleCnt="0"/>
      <dgm:spPr/>
    </dgm:pt>
    <dgm:pt modelId="{A6EDB5F3-AD70-4156-BD7C-C9980DA5E212}" type="pres">
      <dgm:prSet presAssocID="{9A4C8B7B-F70D-4D6E-B7B7-4EB326D0B015}" presName="childText" presStyleLbl="conFg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6A83D8-2BA3-466F-AA5E-099975B03060}" type="pres">
      <dgm:prSet presAssocID="{A8277AED-5246-44BE-8154-7E7BDC6DB3E5}" presName="spaceBetweenRectangles" presStyleCnt="0"/>
      <dgm:spPr/>
    </dgm:pt>
    <dgm:pt modelId="{25CF504D-B121-415D-9C42-AA2C4A276A5C}" type="pres">
      <dgm:prSet presAssocID="{F2CBFDB1-251B-4993-8BC5-6A9ECC8ECF3C}" presName="parentLin" presStyleCnt="0"/>
      <dgm:spPr/>
    </dgm:pt>
    <dgm:pt modelId="{375916E4-EFAB-43BA-A2B6-E65D77F9DD50}" type="pres">
      <dgm:prSet presAssocID="{F2CBFDB1-251B-4993-8BC5-6A9ECC8ECF3C}" presName="parentLeftMargin" presStyleLbl="node1" presStyleIdx="2" presStyleCnt="6"/>
      <dgm:spPr/>
      <dgm:t>
        <a:bodyPr/>
        <a:lstStyle/>
        <a:p>
          <a:endParaRPr lang="en-US"/>
        </a:p>
      </dgm:t>
    </dgm:pt>
    <dgm:pt modelId="{99C8EFDA-720E-400A-B449-A9340A932DFD}" type="pres">
      <dgm:prSet presAssocID="{F2CBFDB1-251B-4993-8BC5-6A9ECC8ECF3C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C8032B-3507-4EFD-862C-65D89AD9EF88}" type="pres">
      <dgm:prSet presAssocID="{F2CBFDB1-251B-4993-8BC5-6A9ECC8ECF3C}" presName="negativeSpace" presStyleCnt="0"/>
      <dgm:spPr/>
    </dgm:pt>
    <dgm:pt modelId="{F0459B0E-BC1E-42DA-BB4B-257C692487AF}" type="pres">
      <dgm:prSet presAssocID="{F2CBFDB1-251B-4993-8BC5-6A9ECC8ECF3C}" presName="childText" presStyleLbl="conFgAcc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1371AB-99CE-4C39-B3EE-36A58BD21EAC}" type="pres">
      <dgm:prSet presAssocID="{CEA93548-D7AA-4922-8106-F38C002B19EE}" presName="spaceBetweenRectangles" presStyleCnt="0"/>
      <dgm:spPr/>
    </dgm:pt>
    <dgm:pt modelId="{C9CC3777-3969-4054-91F4-4EF87623C125}" type="pres">
      <dgm:prSet presAssocID="{12EECBE4-DE80-4767-91D9-5B5D710A3C2B}" presName="parentLin" presStyleCnt="0"/>
      <dgm:spPr/>
    </dgm:pt>
    <dgm:pt modelId="{8677A59B-7A23-4BC5-998C-4D440A12ACE4}" type="pres">
      <dgm:prSet presAssocID="{12EECBE4-DE80-4767-91D9-5B5D710A3C2B}" presName="parentLeftMargin" presStyleLbl="node1" presStyleIdx="3" presStyleCnt="6"/>
      <dgm:spPr/>
      <dgm:t>
        <a:bodyPr/>
        <a:lstStyle/>
        <a:p>
          <a:endParaRPr lang="en-US"/>
        </a:p>
      </dgm:t>
    </dgm:pt>
    <dgm:pt modelId="{E0F5896A-D564-445C-854B-FB7700AA3B7B}" type="pres">
      <dgm:prSet presAssocID="{12EECBE4-DE80-4767-91D9-5B5D710A3C2B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E1E332-DD3B-4DCF-8A0C-5CAE0C2FE097}" type="pres">
      <dgm:prSet presAssocID="{12EECBE4-DE80-4767-91D9-5B5D710A3C2B}" presName="negativeSpace" presStyleCnt="0"/>
      <dgm:spPr/>
    </dgm:pt>
    <dgm:pt modelId="{1EEA4F0C-50E2-41AC-9311-B31E4D39C31B}" type="pres">
      <dgm:prSet presAssocID="{12EECBE4-DE80-4767-91D9-5B5D710A3C2B}" presName="childText" presStyleLbl="conFg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14F56F-4A84-498A-AA4C-C2A58F7EA968}" type="pres">
      <dgm:prSet presAssocID="{9649C36C-5BAD-4C16-AC1C-E10E3CD18A21}" presName="spaceBetweenRectangles" presStyleCnt="0"/>
      <dgm:spPr/>
    </dgm:pt>
    <dgm:pt modelId="{FB305407-1E8B-4DA8-870F-20845DAB47C3}" type="pres">
      <dgm:prSet presAssocID="{CF8B7DC0-5112-475B-B80E-8B70A09CA138}" presName="parentLin" presStyleCnt="0"/>
      <dgm:spPr/>
    </dgm:pt>
    <dgm:pt modelId="{BF6FF577-1CC8-4885-ACC9-404DA49D1474}" type="pres">
      <dgm:prSet presAssocID="{CF8B7DC0-5112-475B-B80E-8B70A09CA138}" presName="parentLeftMargin" presStyleLbl="node1" presStyleIdx="4" presStyleCnt="6"/>
      <dgm:spPr/>
      <dgm:t>
        <a:bodyPr/>
        <a:lstStyle/>
        <a:p>
          <a:endParaRPr lang="en-US"/>
        </a:p>
      </dgm:t>
    </dgm:pt>
    <dgm:pt modelId="{0D744B42-760C-4C18-B89C-BE1BAEB59C1D}" type="pres">
      <dgm:prSet presAssocID="{CF8B7DC0-5112-475B-B80E-8B70A09CA138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392E6B-9D48-4CB9-898B-54B782BBFC3C}" type="pres">
      <dgm:prSet presAssocID="{CF8B7DC0-5112-475B-B80E-8B70A09CA138}" presName="negativeSpace" presStyleCnt="0"/>
      <dgm:spPr/>
    </dgm:pt>
    <dgm:pt modelId="{A33DB7B7-E68E-4473-947F-A338D5A31A52}" type="pres">
      <dgm:prSet presAssocID="{CF8B7DC0-5112-475B-B80E-8B70A09CA138}" presName="childText" presStyleLbl="conFg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A08E5B-F244-4618-AF6B-B45279E69B98}" srcId="{0AACEEE7-CA2B-4024-953A-5C3F9AB0EEEA}" destId="{CF8B7DC0-5112-475B-B80E-8B70A09CA138}" srcOrd="5" destOrd="0" parTransId="{FCD2C50A-5C76-4902-993C-78AA8424B287}" sibTransId="{D9CA612D-53F2-4F93-B3D4-579F2D19D2F8}"/>
    <dgm:cxn modelId="{6ACE642A-3276-4043-B9BA-478B4BD62D02}" type="presOf" srcId="{465186E4-C857-4C38-860C-67B93E2FCA61}" destId="{1EEA4F0C-50E2-41AC-9311-B31E4D39C31B}" srcOrd="0" destOrd="0" presId="urn:microsoft.com/office/officeart/2005/8/layout/list1"/>
    <dgm:cxn modelId="{C585DD5B-A49C-4332-8FDF-02D1285D4A65}" srcId="{9A4C8B7B-F70D-4D6E-B7B7-4EB326D0B015}" destId="{02D72D18-6E1B-4A09-9867-1469083F48B3}" srcOrd="0" destOrd="0" parTransId="{70ADF042-C07F-4ED9-88A3-C952D5599239}" sibTransId="{4896AB4F-5DCE-4A47-9C81-706C9B48D1EE}"/>
    <dgm:cxn modelId="{1E35C1E2-CDCF-45E9-835A-764B702B868C}" type="presOf" srcId="{58235E9F-A95C-4A1F-B25A-6C87C45AABC6}" destId="{2035F422-83DB-47C8-9B35-1E7E74FA3EF1}" srcOrd="0" destOrd="0" presId="urn:microsoft.com/office/officeart/2005/8/layout/list1"/>
    <dgm:cxn modelId="{6C220138-33D7-46AC-88EA-17C2558F81B6}" srcId="{0AACEEE7-CA2B-4024-953A-5C3F9AB0EEEA}" destId="{12EECBE4-DE80-4767-91D9-5B5D710A3C2B}" srcOrd="4" destOrd="0" parTransId="{35DF5200-7AA0-40CB-AE89-F7C06C14D4BE}" sibTransId="{9649C36C-5BAD-4C16-AC1C-E10E3CD18A21}"/>
    <dgm:cxn modelId="{D67F3955-0B3F-4EBA-B0FD-5E0863C07DCE}" type="presOf" srcId="{9A4C8B7B-F70D-4D6E-B7B7-4EB326D0B015}" destId="{69B56D5F-1049-437A-BB7F-E12431E10D86}" srcOrd="1" destOrd="0" presId="urn:microsoft.com/office/officeart/2005/8/layout/list1"/>
    <dgm:cxn modelId="{63DCEC87-9A39-4506-8CC2-413A36BBBF84}" srcId="{F2CBFDB1-251B-4993-8BC5-6A9ECC8ECF3C}" destId="{77B8575B-E99F-4B6A-8E83-3A5E18680D49}" srcOrd="0" destOrd="0" parTransId="{F8157212-AAD8-44D7-9132-2DF037D2B613}" sibTransId="{82E432B4-2722-47D2-AE5E-29F9CEBA4EE7}"/>
    <dgm:cxn modelId="{5482CC51-9670-4E68-BF77-2BFC0704F1C3}" srcId="{E4DE4FF5-8876-4AAE-80F3-ABBB2583F7EE}" destId="{5AF85FC6-A7BC-4D92-8CCA-E2ED16996AEC}" srcOrd="1" destOrd="0" parTransId="{16562E00-30C3-4F25-905E-D5D91A73FA51}" sibTransId="{159CB92A-009C-4EE1-BC33-C68F40F8E079}"/>
    <dgm:cxn modelId="{C198433E-B20F-49D1-92B8-EB0BC5E28B2A}" type="presOf" srcId="{CFE34A09-9285-46FD-9FE1-6231FAFE7A28}" destId="{394141E8-F452-4595-BD01-F73EE8B980AF}" srcOrd="1" destOrd="0" presId="urn:microsoft.com/office/officeart/2005/8/layout/list1"/>
    <dgm:cxn modelId="{3166D583-5B1D-4983-87AE-F1410CA6C5BD}" srcId="{0AACEEE7-CA2B-4024-953A-5C3F9AB0EEEA}" destId="{E4DE4FF5-8876-4AAE-80F3-ABBB2583F7EE}" srcOrd="1" destOrd="0" parTransId="{AD4FC92E-560E-40E5-97DD-14B2C7753CDE}" sibTransId="{BC602FF4-D3BA-432C-8293-6DA4E941CF73}"/>
    <dgm:cxn modelId="{0AC298A3-5B4E-477C-A1C3-E4936DE57E33}" type="presOf" srcId="{E4DE4FF5-8876-4AAE-80F3-ABBB2583F7EE}" destId="{821C3837-B353-439D-AA55-07966C07D55E}" srcOrd="0" destOrd="0" presId="urn:microsoft.com/office/officeart/2005/8/layout/list1"/>
    <dgm:cxn modelId="{D582FC24-8E1E-47E9-938F-9E79BEA1A096}" type="presOf" srcId="{5AF85FC6-A7BC-4D92-8CCA-E2ED16996AEC}" destId="{2035F422-83DB-47C8-9B35-1E7E74FA3EF1}" srcOrd="0" destOrd="1" presId="urn:microsoft.com/office/officeart/2005/8/layout/list1"/>
    <dgm:cxn modelId="{3887816D-1A65-44C9-B999-F7E333423052}" type="presOf" srcId="{02D72D18-6E1B-4A09-9867-1469083F48B3}" destId="{A6EDB5F3-AD70-4156-BD7C-C9980DA5E212}" srcOrd="0" destOrd="0" presId="urn:microsoft.com/office/officeart/2005/8/layout/list1"/>
    <dgm:cxn modelId="{AB58B72D-C517-46B7-9F38-8C04C6C9F291}" type="presOf" srcId="{CF8B7DC0-5112-475B-B80E-8B70A09CA138}" destId="{0D744B42-760C-4C18-B89C-BE1BAEB59C1D}" srcOrd="1" destOrd="0" presId="urn:microsoft.com/office/officeart/2005/8/layout/list1"/>
    <dgm:cxn modelId="{FE709B6B-9B9E-4E77-AC24-90B20537427D}" type="presOf" srcId="{B484CF72-62BE-40D3-89F7-7BAF4327D1C3}" destId="{A33DB7B7-E68E-4473-947F-A338D5A31A52}" srcOrd="0" destOrd="1" presId="urn:microsoft.com/office/officeart/2005/8/layout/list1"/>
    <dgm:cxn modelId="{A17BC17B-5400-41C9-BF46-76610DDB9920}" type="presOf" srcId="{C35D8B5E-99C4-4D2B-A923-85B3C97A8EA3}" destId="{A33DB7B7-E68E-4473-947F-A338D5A31A52}" srcOrd="0" destOrd="0" presId="urn:microsoft.com/office/officeart/2005/8/layout/list1"/>
    <dgm:cxn modelId="{D7E01C69-36CE-4BCB-8C50-65C3419E7FEB}" type="presOf" srcId="{CF8B7DC0-5112-475B-B80E-8B70A09CA138}" destId="{BF6FF577-1CC8-4885-ACC9-404DA49D1474}" srcOrd="0" destOrd="0" presId="urn:microsoft.com/office/officeart/2005/8/layout/list1"/>
    <dgm:cxn modelId="{EF4D26EA-9020-49F2-8E71-3BCEA78CAEB6}" srcId="{0AACEEE7-CA2B-4024-953A-5C3F9AB0EEEA}" destId="{F2CBFDB1-251B-4993-8BC5-6A9ECC8ECF3C}" srcOrd="3" destOrd="0" parTransId="{FF63258B-0956-4A14-A795-944CCB4AD842}" sibTransId="{CEA93548-D7AA-4922-8106-F38C002B19EE}"/>
    <dgm:cxn modelId="{11552EF8-8361-4D2B-B4D2-0C34C4B58CFC}" type="presOf" srcId="{F2CBFDB1-251B-4993-8BC5-6A9ECC8ECF3C}" destId="{99C8EFDA-720E-400A-B449-A9340A932DFD}" srcOrd="1" destOrd="0" presId="urn:microsoft.com/office/officeart/2005/8/layout/list1"/>
    <dgm:cxn modelId="{E61B6C9F-42F2-431E-9FBC-6C401EEB95B8}" type="presOf" srcId="{CFE34A09-9285-46FD-9FE1-6231FAFE7A28}" destId="{E620F07E-9E22-4451-B6E6-1B7A64A4E663}" srcOrd="0" destOrd="0" presId="urn:microsoft.com/office/officeart/2005/8/layout/list1"/>
    <dgm:cxn modelId="{FE4D9DEE-EF10-416D-9EAD-894A92B31631}" srcId="{0AACEEE7-CA2B-4024-953A-5C3F9AB0EEEA}" destId="{CFE34A09-9285-46FD-9FE1-6231FAFE7A28}" srcOrd="0" destOrd="0" parTransId="{E5FDDB87-A854-4FD7-B422-D4271DC24A60}" sibTransId="{2F034E10-562A-4AD5-A02B-DFF1A5467673}"/>
    <dgm:cxn modelId="{C20701DC-601A-44EC-8604-2470A4B79582}" srcId="{0AACEEE7-CA2B-4024-953A-5C3F9AB0EEEA}" destId="{9A4C8B7B-F70D-4D6E-B7B7-4EB326D0B015}" srcOrd="2" destOrd="0" parTransId="{C9F86EC2-AA98-4791-954C-979DEA7DA661}" sibTransId="{A8277AED-5246-44BE-8154-7E7BDC6DB3E5}"/>
    <dgm:cxn modelId="{7303F395-7A05-416F-A853-4B379F1C64AE}" type="presOf" srcId="{12EECBE4-DE80-4767-91D9-5B5D710A3C2B}" destId="{E0F5896A-D564-445C-854B-FB7700AA3B7B}" srcOrd="1" destOrd="0" presId="urn:microsoft.com/office/officeart/2005/8/layout/list1"/>
    <dgm:cxn modelId="{13A4E755-3679-44B6-955D-B3FD28C6AF75}" srcId="{CF8B7DC0-5112-475B-B80E-8B70A09CA138}" destId="{C35D8B5E-99C4-4D2B-A923-85B3C97A8EA3}" srcOrd="0" destOrd="0" parTransId="{2B9D8401-CF1B-40BE-B220-69D31936FF58}" sibTransId="{01665C9B-DD7A-4CF8-942E-ECF6DDBB86E6}"/>
    <dgm:cxn modelId="{C5F2A958-6CC4-4DC5-8335-BCEC396A81D0}" type="presOf" srcId="{9A4C8B7B-F70D-4D6E-B7B7-4EB326D0B015}" destId="{E78FB05D-B6A8-4EEC-B3D6-16D57E167662}" srcOrd="0" destOrd="0" presId="urn:microsoft.com/office/officeart/2005/8/layout/list1"/>
    <dgm:cxn modelId="{364CEBC3-488D-471A-B669-A85AD3DABB23}" type="presOf" srcId="{F2CBFDB1-251B-4993-8BC5-6A9ECC8ECF3C}" destId="{375916E4-EFAB-43BA-A2B6-E65D77F9DD50}" srcOrd="0" destOrd="0" presId="urn:microsoft.com/office/officeart/2005/8/layout/list1"/>
    <dgm:cxn modelId="{F97031B3-4244-4087-AD02-6DF21FA0FA3A}" type="presOf" srcId="{77B8575B-E99F-4B6A-8E83-3A5E18680D49}" destId="{F0459B0E-BC1E-42DA-BB4B-257C692487AF}" srcOrd="0" destOrd="0" presId="urn:microsoft.com/office/officeart/2005/8/layout/list1"/>
    <dgm:cxn modelId="{AE71BA73-DEC6-4F39-AB5E-421C9BB57731}" type="presOf" srcId="{BA3BB098-38F9-42A3-90BE-14BD47654E45}" destId="{F8F2C8FE-625B-4E8B-BCCB-A69649E0D809}" srcOrd="0" destOrd="0" presId="urn:microsoft.com/office/officeart/2005/8/layout/list1"/>
    <dgm:cxn modelId="{F3615A47-EDE8-4396-8906-02CBFA32547D}" type="presOf" srcId="{E4DE4FF5-8876-4AAE-80F3-ABBB2583F7EE}" destId="{70C90FC6-8A65-4296-9237-F3914B041129}" srcOrd="1" destOrd="0" presId="urn:microsoft.com/office/officeart/2005/8/layout/list1"/>
    <dgm:cxn modelId="{2C66F57A-FD61-4E42-BF72-461462A254B3}" srcId="{E4DE4FF5-8876-4AAE-80F3-ABBB2583F7EE}" destId="{58235E9F-A95C-4A1F-B25A-6C87C45AABC6}" srcOrd="0" destOrd="0" parTransId="{20748489-51CC-4914-B89B-5A5F3D91BE86}" sibTransId="{3B8C3056-0E8F-47AB-811F-B818FD7D9641}"/>
    <dgm:cxn modelId="{1A5F173E-0CD8-4174-B7C6-7D96D129FCC4}" srcId="{CF8B7DC0-5112-475B-B80E-8B70A09CA138}" destId="{B484CF72-62BE-40D3-89F7-7BAF4327D1C3}" srcOrd="1" destOrd="0" parTransId="{7AF39F7C-9675-400B-AC25-5B8ADBCCE92F}" sibTransId="{62D1D37F-8C8C-49E1-9055-A5065A89131A}"/>
    <dgm:cxn modelId="{3B94194D-B394-496E-9F40-9C289502EC0C}" type="presOf" srcId="{12EECBE4-DE80-4767-91D9-5B5D710A3C2B}" destId="{8677A59B-7A23-4BC5-998C-4D440A12ACE4}" srcOrd="0" destOrd="0" presId="urn:microsoft.com/office/officeart/2005/8/layout/list1"/>
    <dgm:cxn modelId="{C344477E-CAE3-4301-803E-708B7F5532F6}" srcId="{CFE34A09-9285-46FD-9FE1-6231FAFE7A28}" destId="{BA3BB098-38F9-42A3-90BE-14BD47654E45}" srcOrd="0" destOrd="0" parTransId="{784837CF-2B3B-4404-AD21-796B640200B5}" sibTransId="{45511EA4-B080-4C81-B96C-BD3F0466A202}"/>
    <dgm:cxn modelId="{0D8F766B-2510-4E4E-A282-C45DAA609001}" srcId="{12EECBE4-DE80-4767-91D9-5B5D710A3C2B}" destId="{465186E4-C857-4C38-860C-67B93E2FCA61}" srcOrd="0" destOrd="0" parTransId="{50A4A723-D899-4164-8088-CB5809BA9B2E}" sibTransId="{54D5A31E-27BB-4836-92E9-3A1E24B8B9BA}"/>
    <dgm:cxn modelId="{CA51F1CE-2176-4F93-9DF2-ED82824118B2}" type="presOf" srcId="{0AACEEE7-CA2B-4024-953A-5C3F9AB0EEEA}" destId="{73B907BD-E939-46DE-BF68-477833956EBE}" srcOrd="0" destOrd="0" presId="urn:microsoft.com/office/officeart/2005/8/layout/list1"/>
    <dgm:cxn modelId="{0B2D960B-FEBE-4553-BFDA-E132FF9700A4}" type="presParOf" srcId="{73B907BD-E939-46DE-BF68-477833956EBE}" destId="{D59200FA-59B5-47DC-A2D0-9F3997BF5F8F}" srcOrd="0" destOrd="0" presId="urn:microsoft.com/office/officeart/2005/8/layout/list1"/>
    <dgm:cxn modelId="{3FD55564-CC50-4117-A917-2B615945BCDC}" type="presParOf" srcId="{D59200FA-59B5-47DC-A2D0-9F3997BF5F8F}" destId="{E620F07E-9E22-4451-B6E6-1B7A64A4E663}" srcOrd="0" destOrd="0" presId="urn:microsoft.com/office/officeart/2005/8/layout/list1"/>
    <dgm:cxn modelId="{7C2A912D-3FAB-4EF4-B6F9-866396137295}" type="presParOf" srcId="{D59200FA-59B5-47DC-A2D0-9F3997BF5F8F}" destId="{394141E8-F452-4595-BD01-F73EE8B980AF}" srcOrd="1" destOrd="0" presId="urn:microsoft.com/office/officeart/2005/8/layout/list1"/>
    <dgm:cxn modelId="{790AAF9E-73CD-4886-BFC4-D95EE89D70F5}" type="presParOf" srcId="{73B907BD-E939-46DE-BF68-477833956EBE}" destId="{448C7E3C-778E-404B-97E1-B25723D54E99}" srcOrd="1" destOrd="0" presId="urn:microsoft.com/office/officeart/2005/8/layout/list1"/>
    <dgm:cxn modelId="{EB41D88B-5308-4371-B044-10F480C8A22D}" type="presParOf" srcId="{73B907BD-E939-46DE-BF68-477833956EBE}" destId="{F8F2C8FE-625B-4E8B-BCCB-A69649E0D809}" srcOrd="2" destOrd="0" presId="urn:microsoft.com/office/officeart/2005/8/layout/list1"/>
    <dgm:cxn modelId="{7D563CCD-C269-40A7-95EE-9B379FB95698}" type="presParOf" srcId="{73B907BD-E939-46DE-BF68-477833956EBE}" destId="{519137F4-BE93-4FD8-9D2C-8AA3DDD9535E}" srcOrd="3" destOrd="0" presId="urn:microsoft.com/office/officeart/2005/8/layout/list1"/>
    <dgm:cxn modelId="{B7C5E233-0A6A-437E-B5A1-66CE96527CF1}" type="presParOf" srcId="{73B907BD-E939-46DE-BF68-477833956EBE}" destId="{226BCE1D-F743-48F5-A652-D06A32C82B87}" srcOrd="4" destOrd="0" presId="urn:microsoft.com/office/officeart/2005/8/layout/list1"/>
    <dgm:cxn modelId="{16868A4D-53FF-4B6F-9E99-133D6B545BFB}" type="presParOf" srcId="{226BCE1D-F743-48F5-A652-D06A32C82B87}" destId="{821C3837-B353-439D-AA55-07966C07D55E}" srcOrd="0" destOrd="0" presId="urn:microsoft.com/office/officeart/2005/8/layout/list1"/>
    <dgm:cxn modelId="{EE3F3E5C-CCAF-4CF8-90D3-266CC42A3E69}" type="presParOf" srcId="{226BCE1D-F743-48F5-A652-D06A32C82B87}" destId="{70C90FC6-8A65-4296-9237-F3914B041129}" srcOrd="1" destOrd="0" presId="urn:microsoft.com/office/officeart/2005/8/layout/list1"/>
    <dgm:cxn modelId="{B0507A39-0010-49CC-829C-86FA454913A5}" type="presParOf" srcId="{73B907BD-E939-46DE-BF68-477833956EBE}" destId="{1FA4F130-F805-4B1E-A166-DA671BBFDABF}" srcOrd="5" destOrd="0" presId="urn:microsoft.com/office/officeart/2005/8/layout/list1"/>
    <dgm:cxn modelId="{FF4ACF74-0E56-4F83-8364-DAA61A19BB0F}" type="presParOf" srcId="{73B907BD-E939-46DE-BF68-477833956EBE}" destId="{2035F422-83DB-47C8-9B35-1E7E74FA3EF1}" srcOrd="6" destOrd="0" presId="urn:microsoft.com/office/officeart/2005/8/layout/list1"/>
    <dgm:cxn modelId="{B321B5C9-3076-4DC7-BF86-9CCFF701F183}" type="presParOf" srcId="{73B907BD-E939-46DE-BF68-477833956EBE}" destId="{F201A834-77AE-4EE0-A996-2FBE6C3D8C9B}" srcOrd="7" destOrd="0" presId="urn:microsoft.com/office/officeart/2005/8/layout/list1"/>
    <dgm:cxn modelId="{FA5F4501-E17C-481A-AC60-490E23881091}" type="presParOf" srcId="{73B907BD-E939-46DE-BF68-477833956EBE}" destId="{D5242090-BC0F-4075-903F-73745270D898}" srcOrd="8" destOrd="0" presId="urn:microsoft.com/office/officeart/2005/8/layout/list1"/>
    <dgm:cxn modelId="{14231023-A3AF-4F0C-B543-34BD47644023}" type="presParOf" srcId="{D5242090-BC0F-4075-903F-73745270D898}" destId="{E78FB05D-B6A8-4EEC-B3D6-16D57E167662}" srcOrd="0" destOrd="0" presId="urn:microsoft.com/office/officeart/2005/8/layout/list1"/>
    <dgm:cxn modelId="{9192F941-A08C-4660-9ECC-0A093D3C186A}" type="presParOf" srcId="{D5242090-BC0F-4075-903F-73745270D898}" destId="{69B56D5F-1049-437A-BB7F-E12431E10D86}" srcOrd="1" destOrd="0" presId="urn:microsoft.com/office/officeart/2005/8/layout/list1"/>
    <dgm:cxn modelId="{9F7839B0-3A7C-49CB-94A8-905777AB32DB}" type="presParOf" srcId="{73B907BD-E939-46DE-BF68-477833956EBE}" destId="{3687C7A1-8414-47DE-978C-65FF2C5EA24E}" srcOrd="9" destOrd="0" presId="urn:microsoft.com/office/officeart/2005/8/layout/list1"/>
    <dgm:cxn modelId="{102C3441-74DA-4F89-9168-E22AB22F178F}" type="presParOf" srcId="{73B907BD-E939-46DE-BF68-477833956EBE}" destId="{A6EDB5F3-AD70-4156-BD7C-C9980DA5E212}" srcOrd="10" destOrd="0" presId="urn:microsoft.com/office/officeart/2005/8/layout/list1"/>
    <dgm:cxn modelId="{B1B8BCD8-735E-4D83-96FA-1D93D2480C45}" type="presParOf" srcId="{73B907BD-E939-46DE-BF68-477833956EBE}" destId="{FA6A83D8-2BA3-466F-AA5E-099975B03060}" srcOrd="11" destOrd="0" presId="urn:microsoft.com/office/officeart/2005/8/layout/list1"/>
    <dgm:cxn modelId="{A37C500F-45E0-42BB-8588-BAB50B3C96CC}" type="presParOf" srcId="{73B907BD-E939-46DE-BF68-477833956EBE}" destId="{25CF504D-B121-415D-9C42-AA2C4A276A5C}" srcOrd="12" destOrd="0" presId="urn:microsoft.com/office/officeart/2005/8/layout/list1"/>
    <dgm:cxn modelId="{6D6FCCF6-2458-41AC-9CE9-ED6D62F513F1}" type="presParOf" srcId="{25CF504D-B121-415D-9C42-AA2C4A276A5C}" destId="{375916E4-EFAB-43BA-A2B6-E65D77F9DD50}" srcOrd="0" destOrd="0" presId="urn:microsoft.com/office/officeart/2005/8/layout/list1"/>
    <dgm:cxn modelId="{16BC2092-41DC-4316-B3EC-76FFAF540728}" type="presParOf" srcId="{25CF504D-B121-415D-9C42-AA2C4A276A5C}" destId="{99C8EFDA-720E-400A-B449-A9340A932DFD}" srcOrd="1" destOrd="0" presId="urn:microsoft.com/office/officeart/2005/8/layout/list1"/>
    <dgm:cxn modelId="{A2FC2F30-33B4-4DB8-B63B-2518B63C296B}" type="presParOf" srcId="{73B907BD-E939-46DE-BF68-477833956EBE}" destId="{B0C8032B-3507-4EFD-862C-65D89AD9EF88}" srcOrd="13" destOrd="0" presId="urn:microsoft.com/office/officeart/2005/8/layout/list1"/>
    <dgm:cxn modelId="{CBA47C5A-DAFC-495A-AC5F-55C616F207A5}" type="presParOf" srcId="{73B907BD-E939-46DE-BF68-477833956EBE}" destId="{F0459B0E-BC1E-42DA-BB4B-257C692487AF}" srcOrd="14" destOrd="0" presId="urn:microsoft.com/office/officeart/2005/8/layout/list1"/>
    <dgm:cxn modelId="{4226F0D2-2979-4CF1-886B-E7EF65B258D2}" type="presParOf" srcId="{73B907BD-E939-46DE-BF68-477833956EBE}" destId="{301371AB-99CE-4C39-B3EE-36A58BD21EAC}" srcOrd="15" destOrd="0" presId="urn:microsoft.com/office/officeart/2005/8/layout/list1"/>
    <dgm:cxn modelId="{E90DA044-54A2-43D5-974F-F3E2564F9131}" type="presParOf" srcId="{73B907BD-E939-46DE-BF68-477833956EBE}" destId="{C9CC3777-3969-4054-91F4-4EF87623C125}" srcOrd="16" destOrd="0" presId="urn:microsoft.com/office/officeart/2005/8/layout/list1"/>
    <dgm:cxn modelId="{AD91228C-22C8-4144-8B9C-476B127142CE}" type="presParOf" srcId="{C9CC3777-3969-4054-91F4-4EF87623C125}" destId="{8677A59B-7A23-4BC5-998C-4D440A12ACE4}" srcOrd="0" destOrd="0" presId="urn:microsoft.com/office/officeart/2005/8/layout/list1"/>
    <dgm:cxn modelId="{76FDF4D4-D490-4321-894B-6DBC692602A2}" type="presParOf" srcId="{C9CC3777-3969-4054-91F4-4EF87623C125}" destId="{E0F5896A-D564-445C-854B-FB7700AA3B7B}" srcOrd="1" destOrd="0" presId="urn:microsoft.com/office/officeart/2005/8/layout/list1"/>
    <dgm:cxn modelId="{C4276E3B-C18D-4310-9606-53DF780CB596}" type="presParOf" srcId="{73B907BD-E939-46DE-BF68-477833956EBE}" destId="{7FE1E332-DD3B-4DCF-8A0C-5CAE0C2FE097}" srcOrd="17" destOrd="0" presId="urn:microsoft.com/office/officeart/2005/8/layout/list1"/>
    <dgm:cxn modelId="{F50B8A3A-5BD5-46E4-B68C-B2244531BC95}" type="presParOf" srcId="{73B907BD-E939-46DE-BF68-477833956EBE}" destId="{1EEA4F0C-50E2-41AC-9311-B31E4D39C31B}" srcOrd="18" destOrd="0" presId="urn:microsoft.com/office/officeart/2005/8/layout/list1"/>
    <dgm:cxn modelId="{A711237A-3706-4856-87B4-9F4E9A073F4A}" type="presParOf" srcId="{73B907BD-E939-46DE-BF68-477833956EBE}" destId="{2914F56F-4A84-498A-AA4C-C2A58F7EA968}" srcOrd="19" destOrd="0" presId="urn:microsoft.com/office/officeart/2005/8/layout/list1"/>
    <dgm:cxn modelId="{F886FE7F-10C8-44B1-809F-980192ED761B}" type="presParOf" srcId="{73B907BD-E939-46DE-BF68-477833956EBE}" destId="{FB305407-1E8B-4DA8-870F-20845DAB47C3}" srcOrd="20" destOrd="0" presId="urn:microsoft.com/office/officeart/2005/8/layout/list1"/>
    <dgm:cxn modelId="{60A314B9-6E2C-4079-92D5-7EE8B723FCE2}" type="presParOf" srcId="{FB305407-1E8B-4DA8-870F-20845DAB47C3}" destId="{BF6FF577-1CC8-4885-ACC9-404DA49D1474}" srcOrd="0" destOrd="0" presId="urn:microsoft.com/office/officeart/2005/8/layout/list1"/>
    <dgm:cxn modelId="{3AEA2BAB-810B-4B55-B5E1-FCA7412E6609}" type="presParOf" srcId="{FB305407-1E8B-4DA8-870F-20845DAB47C3}" destId="{0D744B42-760C-4C18-B89C-BE1BAEB59C1D}" srcOrd="1" destOrd="0" presId="urn:microsoft.com/office/officeart/2005/8/layout/list1"/>
    <dgm:cxn modelId="{51A624D0-14A3-46E1-AF10-DE6A462BF717}" type="presParOf" srcId="{73B907BD-E939-46DE-BF68-477833956EBE}" destId="{27392E6B-9D48-4CB9-898B-54B782BBFC3C}" srcOrd="21" destOrd="0" presId="urn:microsoft.com/office/officeart/2005/8/layout/list1"/>
    <dgm:cxn modelId="{4849F689-3BA4-4757-BD24-E830F73AA120}" type="presParOf" srcId="{73B907BD-E939-46DE-BF68-477833956EBE}" destId="{A33DB7B7-E68E-4473-947F-A338D5A31A52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36E1BA-61AA-458B-A15C-8F8DD82BB9DA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87DFF6-CC1C-4B20-B3E6-3640350917E1}">
      <dgm:prSet phldrT="[Text]"/>
      <dgm:spPr/>
      <dgm:t>
        <a:bodyPr/>
        <a:lstStyle/>
        <a:p>
          <a:r>
            <a:rPr lang="en-US" dirty="0" smtClean="0"/>
            <a:t>Getting in Trouble </a:t>
          </a:r>
          <a:endParaRPr lang="en-US" dirty="0"/>
        </a:p>
      </dgm:t>
    </dgm:pt>
    <dgm:pt modelId="{7B4AC606-0166-4DC9-8723-DC5B0067B93A}" type="parTrans" cxnId="{1F77AE59-139F-4858-A078-A6EC2AA76319}">
      <dgm:prSet/>
      <dgm:spPr/>
      <dgm:t>
        <a:bodyPr/>
        <a:lstStyle/>
        <a:p>
          <a:endParaRPr lang="en-US"/>
        </a:p>
      </dgm:t>
    </dgm:pt>
    <dgm:pt modelId="{D529D8BD-DE84-4B3A-955B-A6CEA223C358}" type="sibTrans" cxnId="{1F77AE59-139F-4858-A078-A6EC2AA76319}">
      <dgm:prSet/>
      <dgm:spPr/>
      <dgm:t>
        <a:bodyPr/>
        <a:lstStyle/>
        <a:p>
          <a:endParaRPr lang="en-US"/>
        </a:p>
      </dgm:t>
    </dgm:pt>
    <dgm:pt modelId="{10DE8380-34C2-47E9-B91E-D0981E6F5A08}">
      <dgm:prSet phldrT="[Text]"/>
      <dgm:spPr/>
      <dgm:t>
        <a:bodyPr/>
        <a:lstStyle/>
        <a:p>
          <a:r>
            <a:rPr lang="en-US" dirty="0" smtClean="0"/>
            <a:t>Who </a:t>
          </a:r>
          <a:endParaRPr lang="en-US" dirty="0"/>
        </a:p>
      </dgm:t>
    </dgm:pt>
    <dgm:pt modelId="{103C1813-385D-4239-812B-F086337A8585}" type="parTrans" cxnId="{C8620B53-C1D1-4B80-83CE-542A0F925CF0}">
      <dgm:prSet/>
      <dgm:spPr/>
      <dgm:t>
        <a:bodyPr/>
        <a:lstStyle/>
        <a:p>
          <a:endParaRPr lang="en-US"/>
        </a:p>
      </dgm:t>
    </dgm:pt>
    <dgm:pt modelId="{49CCEFC1-4E8F-41BB-B97E-B0396949C536}" type="sibTrans" cxnId="{C8620B53-C1D1-4B80-83CE-542A0F925CF0}">
      <dgm:prSet/>
      <dgm:spPr/>
      <dgm:t>
        <a:bodyPr/>
        <a:lstStyle/>
        <a:p>
          <a:endParaRPr lang="en-US"/>
        </a:p>
      </dgm:t>
    </dgm:pt>
    <dgm:pt modelId="{F8FC97D9-C376-43EB-B3AF-5929382355FF}">
      <dgm:prSet phldrT="[Text]"/>
      <dgm:spPr/>
      <dgm:t>
        <a:bodyPr/>
        <a:lstStyle/>
        <a:p>
          <a:r>
            <a:rPr lang="en-US" dirty="0" smtClean="0"/>
            <a:t>What </a:t>
          </a:r>
          <a:endParaRPr lang="en-US" dirty="0"/>
        </a:p>
      </dgm:t>
    </dgm:pt>
    <dgm:pt modelId="{23AC7BE7-0F5D-44AC-88D3-E5C6EA27790A}" type="parTrans" cxnId="{49272387-8A59-46B3-BD48-F1CBD436BA87}">
      <dgm:prSet/>
      <dgm:spPr/>
      <dgm:t>
        <a:bodyPr/>
        <a:lstStyle/>
        <a:p>
          <a:endParaRPr lang="en-US"/>
        </a:p>
      </dgm:t>
    </dgm:pt>
    <dgm:pt modelId="{63E0B231-46B4-4A0F-B23C-5948EF2DE51B}" type="sibTrans" cxnId="{49272387-8A59-46B3-BD48-F1CBD436BA87}">
      <dgm:prSet/>
      <dgm:spPr/>
      <dgm:t>
        <a:bodyPr/>
        <a:lstStyle/>
        <a:p>
          <a:endParaRPr lang="en-US"/>
        </a:p>
      </dgm:t>
    </dgm:pt>
    <dgm:pt modelId="{5D0AE96E-5C8F-490E-8E32-ED4B5E3D7E2A}">
      <dgm:prSet phldrT="[Text]"/>
      <dgm:spPr/>
      <dgm:t>
        <a:bodyPr/>
        <a:lstStyle/>
        <a:p>
          <a:r>
            <a:rPr lang="en-US" dirty="0" smtClean="0"/>
            <a:t>Why </a:t>
          </a:r>
          <a:endParaRPr lang="en-US" dirty="0"/>
        </a:p>
      </dgm:t>
    </dgm:pt>
    <dgm:pt modelId="{4C510E4F-2CB9-4E40-982E-BCC78929FAEE}" type="parTrans" cxnId="{9E150E03-9FA0-4DF5-9AC0-B6126C0B213B}">
      <dgm:prSet/>
      <dgm:spPr/>
      <dgm:t>
        <a:bodyPr/>
        <a:lstStyle/>
        <a:p>
          <a:endParaRPr lang="en-US"/>
        </a:p>
      </dgm:t>
    </dgm:pt>
    <dgm:pt modelId="{61F08DC4-DEAB-47C7-80FF-910C1916C5B5}" type="sibTrans" cxnId="{9E150E03-9FA0-4DF5-9AC0-B6126C0B213B}">
      <dgm:prSet/>
      <dgm:spPr/>
      <dgm:t>
        <a:bodyPr/>
        <a:lstStyle/>
        <a:p>
          <a:endParaRPr lang="en-US"/>
        </a:p>
      </dgm:t>
    </dgm:pt>
    <dgm:pt modelId="{8AE81204-E169-43F4-AAEA-4B4D48C14E35}">
      <dgm:prSet phldrT="[Text]"/>
      <dgm:spPr/>
      <dgm:t>
        <a:bodyPr/>
        <a:lstStyle/>
        <a:p>
          <a:r>
            <a:rPr lang="en-US" dirty="0" smtClean="0"/>
            <a:t>Where </a:t>
          </a:r>
          <a:endParaRPr lang="en-US" dirty="0"/>
        </a:p>
      </dgm:t>
    </dgm:pt>
    <dgm:pt modelId="{6E839F03-FB58-4782-B18B-8A3103AA0796}" type="parTrans" cxnId="{6244E7ED-46C8-4FFD-8F73-D30014C57BB4}">
      <dgm:prSet/>
      <dgm:spPr/>
      <dgm:t>
        <a:bodyPr/>
        <a:lstStyle/>
        <a:p>
          <a:endParaRPr lang="en-US"/>
        </a:p>
      </dgm:t>
    </dgm:pt>
    <dgm:pt modelId="{22D57702-B6F5-4A38-833C-DBA3110D22DD}" type="sibTrans" cxnId="{6244E7ED-46C8-4FFD-8F73-D30014C57BB4}">
      <dgm:prSet/>
      <dgm:spPr/>
      <dgm:t>
        <a:bodyPr/>
        <a:lstStyle/>
        <a:p>
          <a:endParaRPr lang="en-US"/>
        </a:p>
      </dgm:t>
    </dgm:pt>
    <dgm:pt modelId="{BC742FB1-3960-4D83-A42E-36E6F6217251}">
      <dgm:prSet phldrT="[Text]"/>
      <dgm:spPr/>
      <dgm:t>
        <a:bodyPr/>
        <a:lstStyle/>
        <a:p>
          <a:r>
            <a:rPr lang="en-US" dirty="0" smtClean="0"/>
            <a:t>When</a:t>
          </a:r>
          <a:endParaRPr lang="en-US" dirty="0"/>
        </a:p>
      </dgm:t>
    </dgm:pt>
    <dgm:pt modelId="{660BD524-33E2-4BF2-9497-C101B0349C2A}" type="parTrans" cxnId="{FEE0ABD8-349C-4751-963C-B9B0DEA2342F}">
      <dgm:prSet/>
      <dgm:spPr/>
      <dgm:t>
        <a:bodyPr/>
        <a:lstStyle/>
        <a:p>
          <a:endParaRPr lang="en-US"/>
        </a:p>
      </dgm:t>
    </dgm:pt>
    <dgm:pt modelId="{FF1DFA16-7E44-436F-94AF-66A247F61386}" type="sibTrans" cxnId="{FEE0ABD8-349C-4751-963C-B9B0DEA2342F}">
      <dgm:prSet/>
      <dgm:spPr/>
      <dgm:t>
        <a:bodyPr/>
        <a:lstStyle/>
        <a:p>
          <a:endParaRPr lang="en-US"/>
        </a:p>
      </dgm:t>
    </dgm:pt>
    <dgm:pt modelId="{1ED37BEA-B6DC-4238-8120-75D4B0F8ECCF}">
      <dgm:prSet phldrT="[Text]"/>
      <dgm:spPr/>
      <dgm:t>
        <a:bodyPr/>
        <a:lstStyle/>
        <a:p>
          <a:r>
            <a:rPr lang="en-US" dirty="0" smtClean="0"/>
            <a:t>How </a:t>
          </a:r>
          <a:endParaRPr lang="en-US" dirty="0"/>
        </a:p>
      </dgm:t>
    </dgm:pt>
    <dgm:pt modelId="{1585F5A8-974B-4192-A727-D443A79D68C3}" type="parTrans" cxnId="{11780E02-8E7B-47B1-988C-66B0590BA962}">
      <dgm:prSet/>
      <dgm:spPr/>
      <dgm:t>
        <a:bodyPr/>
        <a:lstStyle/>
        <a:p>
          <a:endParaRPr lang="en-US"/>
        </a:p>
      </dgm:t>
    </dgm:pt>
    <dgm:pt modelId="{E2E227B7-A324-40EA-BF5E-8FBA84D01B75}" type="sibTrans" cxnId="{11780E02-8E7B-47B1-988C-66B0590BA962}">
      <dgm:prSet/>
      <dgm:spPr/>
      <dgm:t>
        <a:bodyPr/>
        <a:lstStyle/>
        <a:p>
          <a:endParaRPr lang="en-US"/>
        </a:p>
      </dgm:t>
    </dgm:pt>
    <dgm:pt modelId="{EB84FCC5-025A-45A0-8EBC-63BFD24954CA}" type="pres">
      <dgm:prSet presAssocID="{B836E1BA-61AA-458B-A15C-8F8DD82BB9D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2B6FD4-8778-42D9-98BF-83CF8CB4B2E6}" type="pres">
      <dgm:prSet presAssocID="{9D87DFF6-CC1C-4B20-B3E6-3640350917E1}" presName="centerShape" presStyleLbl="node0" presStyleIdx="0" presStyleCnt="1"/>
      <dgm:spPr/>
      <dgm:t>
        <a:bodyPr/>
        <a:lstStyle/>
        <a:p>
          <a:endParaRPr lang="en-US"/>
        </a:p>
      </dgm:t>
    </dgm:pt>
    <dgm:pt modelId="{84A88EB3-15E6-4AB1-8A1A-1F941926E1F6}" type="pres">
      <dgm:prSet presAssocID="{103C1813-385D-4239-812B-F086337A8585}" presName="Name9" presStyleLbl="parChTrans1D2" presStyleIdx="0" presStyleCnt="6"/>
      <dgm:spPr/>
      <dgm:t>
        <a:bodyPr/>
        <a:lstStyle/>
        <a:p>
          <a:endParaRPr lang="en-US"/>
        </a:p>
      </dgm:t>
    </dgm:pt>
    <dgm:pt modelId="{1FDF4CBB-DD98-49D3-9856-CD04C886D291}" type="pres">
      <dgm:prSet presAssocID="{103C1813-385D-4239-812B-F086337A8585}" presName="connTx" presStyleLbl="parChTrans1D2" presStyleIdx="0" presStyleCnt="6"/>
      <dgm:spPr/>
      <dgm:t>
        <a:bodyPr/>
        <a:lstStyle/>
        <a:p>
          <a:endParaRPr lang="en-US"/>
        </a:p>
      </dgm:t>
    </dgm:pt>
    <dgm:pt modelId="{1224BE63-4EF9-49CD-849C-50B4BAD35142}" type="pres">
      <dgm:prSet presAssocID="{10DE8380-34C2-47E9-B91E-D0981E6F5A0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F7A49E-DF91-4406-82A3-0DFF014B5A71}" type="pres">
      <dgm:prSet presAssocID="{23AC7BE7-0F5D-44AC-88D3-E5C6EA27790A}" presName="Name9" presStyleLbl="parChTrans1D2" presStyleIdx="1" presStyleCnt="6"/>
      <dgm:spPr/>
      <dgm:t>
        <a:bodyPr/>
        <a:lstStyle/>
        <a:p>
          <a:endParaRPr lang="en-US"/>
        </a:p>
      </dgm:t>
    </dgm:pt>
    <dgm:pt modelId="{300F67A4-0A14-43F9-8240-2A6B7BF1B69E}" type="pres">
      <dgm:prSet presAssocID="{23AC7BE7-0F5D-44AC-88D3-E5C6EA27790A}" presName="connTx" presStyleLbl="parChTrans1D2" presStyleIdx="1" presStyleCnt="6"/>
      <dgm:spPr/>
      <dgm:t>
        <a:bodyPr/>
        <a:lstStyle/>
        <a:p>
          <a:endParaRPr lang="en-US"/>
        </a:p>
      </dgm:t>
    </dgm:pt>
    <dgm:pt modelId="{F435665B-E7C0-47EF-B47E-945916EEEF8A}" type="pres">
      <dgm:prSet presAssocID="{F8FC97D9-C376-43EB-B3AF-5929382355F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C05706-E647-494A-9DCC-AFED44832921}" type="pres">
      <dgm:prSet presAssocID="{4C510E4F-2CB9-4E40-982E-BCC78929FAEE}" presName="Name9" presStyleLbl="parChTrans1D2" presStyleIdx="2" presStyleCnt="6"/>
      <dgm:spPr/>
      <dgm:t>
        <a:bodyPr/>
        <a:lstStyle/>
        <a:p>
          <a:endParaRPr lang="en-US"/>
        </a:p>
      </dgm:t>
    </dgm:pt>
    <dgm:pt modelId="{78EF33BB-AFA3-4FBA-B5C5-C40484858EC6}" type="pres">
      <dgm:prSet presAssocID="{4C510E4F-2CB9-4E40-982E-BCC78929FAEE}" presName="connTx" presStyleLbl="parChTrans1D2" presStyleIdx="2" presStyleCnt="6"/>
      <dgm:spPr/>
      <dgm:t>
        <a:bodyPr/>
        <a:lstStyle/>
        <a:p>
          <a:endParaRPr lang="en-US"/>
        </a:p>
      </dgm:t>
    </dgm:pt>
    <dgm:pt modelId="{B50535D2-E554-4111-8BD4-B473601D5D80}" type="pres">
      <dgm:prSet presAssocID="{5D0AE96E-5C8F-490E-8E32-ED4B5E3D7E2A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E9F9F4-4701-4EA7-9E90-DBF723994BA9}" type="pres">
      <dgm:prSet presAssocID="{6E839F03-FB58-4782-B18B-8A3103AA0796}" presName="Name9" presStyleLbl="parChTrans1D2" presStyleIdx="3" presStyleCnt="6"/>
      <dgm:spPr/>
      <dgm:t>
        <a:bodyPr/>
        <a:lstStyle/>
        <a:p>
          <a:endParaRPr lang="en-US"/>
        </a:p>
      </dgm:t>
    </dgm:pt>
    <dgm:pt modelId="{48903AE8-3D18-44E8-8CCA-0C08254EDB86}" type="pres">
      <dgm:prSet presAssocID="{6E839F03-FB58-4782-B18B-8A3103AA0796}" presName="connTx" presStyleLbl="parChTrans1D2" presStyleIdx="3" presStyleCnt="6"/>
      <dgm:spPr/>
      <dgm:t>
        <a:bodyPr/>
        <a:lstStyle/>
        <a:p>
          <a:endParaRPr lang="en-US"/>
        </a:p>
      </dgm:t>
    </dgm:pt>
    <dgm:pt modelId="{2119D3DC-9A44-41A3-81E0-66C49333608D}" type="pres">
      <dgm:prSet presAssocID="{8AE81204-E169-43F4-AAEA-4B4D48C14E3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026BC4-6FF1-409F-9933-464BC98DCD68}" type="pres">
      <dgm:prSet presAssocID="{660BD524-33E2-4BF2-9497-C101B0349C2A}" presName="Name9" presStyleLbl="parChTrans1D2" presStyleIdx="4" presStyleCnt="6"/>
      <dgm:spPr/>
    </dgm:pt>
    <dgm:pt modelId="{180F5983-6173-46AC-8CE7-8DF9A9D216B8}" type="pres">
      <dgm:prSet presAssocID="{660BD524-33E2-4BF2-9497-C101B0349C2A}" presName="connTx" presStyleLbl="parChTrans1D2" presStyleIdx="4" presStyleCnt="6"/>
      <dgm:spPr/>
    </dgm:pt>
    <dgm:pt modelId="{6C9BAC8A-DFAF-4C73-A80F-05806B76813C}" type="pres">
      <dgm:prSet presAssocID="{BC742FB1-3960-4D83-A42E-36E6F621725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F815EB-8FD7-490E-8CCA-84E100FCB585}" type="pres">
      <dgm:prSet presAssocID="{1585F5A8-974B-4192-A727-D443A79D68C3}" presName="Name9" presStyleLbl="parChTrans1D2" presStyleIdx="5" presStyleCnt="6"/>
      <dgm:spPr/>
    </dgm:pt>
    <dgm:pt modelId="{FAAF527C-8096-40B5-B7A6-CFA58B8D154C}" type="pres">
      <dgm:prSet presAssocID="{1585F5A8-974B-4192-A727-D443A79D68C3}" presName="connTx" presStyleLbl="parChTrans1D2" presStyleIdx="5" presStyleCnt="6"/>
      <dgm:spPr/>
    </dgm:pt>
    <dgm:pt modelId="{7F0B44A9-ACF5-4C0B-99B8-FC114224D5BC}" type="pres">
      <dgm:prSet presAssocID="{1ED37BEA-B6DC-4238-8120-75D4B0F8ECCF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A68049-BD50-4404-ABDE-E3B822D5E521}" type="presOf" srcId="{23AC7BE7-0F5D-44AC-88D3-E5C6EA27790A}" destId="{300F67A4-0A14-43F9-8240-2A6B7BF1B69E}" srcOrd="1" destOrd="0" presId="urn:microsoft.com/office/officeart/2005/8/layout/radial1"/>
    <dgm:cxn modelId="{C8620B53-C1D1-4B80-83CE-542A0F925CF0}" srcId="{9D87DFF6-CC1C-4B20-B3E6-3640350917E1}" destId="{10DE8380-34C2-47E9-B91E-D0981E6F5A08}" srcOrd="0" destOrd="0" parTransId="{103C1813-385D-4239-812B-F086337A8585}" sibTransId="{49CCEFC1-4E8F-41BB-B97E-B0396949C536}"/>
    <dgm:cxn modelId="{B9E4EDA4-6446-4F7D-83B3-F7AEE007EB3E}" type="presOf" srcId="{4C510E4F-2CB9-4E40-982E-BCC78929FAEE}" destId="{99C05706-E647-494A-9DCC-AFED44832921}" srcOrd="0" destOrd="0" presId="urn:microsoft.com/office/officeart/2005/8/layout/radial1"/>
    <dgm:cxn modelId="{2BC6199D-722D-40A7-A7A0-EF5B22807F32}" type="presOf" srcId="{BC742FB1-3960-4D83-A42E-36E6F6217251}" destId="{6C9BAC8A-DFAF-4C73-A80F-05806B76813C}" srcOrd="0" destOrd="0" presId="urn:microsoft.com/office/officeart/2005/8/layout/radial1"/>
    <dgm:cxn modelId="{1F77AE59-139F-4858-A078-A6EC2AA76319}" srcId="{B836E1BA-61AA-458B-A15C-8F8DD82BB9DA}" destId="{9D87DFF6-CC1C-4B20-B3E6-3640350917E1}" srcOrd="0" destOrd="0" parTransId="{7B4AC606-0166-4DC9-8723-DC5B0067B93A}" sibTransId="{D529D8BD-DE84-4B3A-955B-A6CEA223C358}"/>
    <dgm:cxn modelId="{7502C701-522B-492D-8820-DB709472DFEE}" type="presOf" srcId="{103C1813-385D-4239-812B-F086337A8585}" destId="{84A88EB3-15E6-4AB1-8A1A-1F941926E1F6}" srcOrd="0" destOrd="0" presId="urn:microsoft.com/office/officeart/2005/8/layout/radial1"/>
    <dgm:cxn modelId="{9E150E03-9FA0-4DF5-9AC0-B6126C0B213B}" srcId="{9D87DFF6-CC1C-4B20-B3E6-3640350917E1}" destId="{5D0AE96E-5C8F-490E-8E32-ED4B5E3D7E2A}" srcOrd="2" destOrd="0" parTransId="{4C510E4F-2CB9-4E40-982E-BCC78929FAEE}" sibTransId="{61F08DC4-DEAB-47C7-80FF-910C1916C5B5}"/>
    <dgm:cxn modelId="{49272387-8A59-46B3-BD48-F1CBD436BA87}" srcId="{9D87DFF6-CC1C-4B20-B3E6-3640350917E1}" destId="{F8FC97D9-C376-43EB-B3AF-5929382355FF}" srcOrd="1" destOrd="0" parTransId="{23AC7BE7-0F5D-44AC-88D3-E5C6EA27790A}" sibTransId="{63E0B231-46B4-4A0F-B23C-5948EF2DE51B}"/>
    <dgm:cxn modelId="{548BA60F-8342-4833-ADF6-26E074E2F9C6}" type="presOf" srcId="{1ED37BEA-B6DC-4238-8120-75D4B0F8ECCF}" destId="{7F0B44A9-ACF5-4C0B-99B8-FC114224D5BC}" srcOrd="0" destOrd="0" presId="urn:microsoft.com/office/officeart/2005/8/layout/radial1"/>
    <dgm:cxn modelId="{FEE0ABD8-349C-4751-963C-B9B0DEA2342F}" srcId="{9D87DFF6-CC1C-4B20-B3E6-3640350917E1}" destId="{BC742FB1-3960-4D83-A42E-36E6F6217251}" srcOrd="4" destOrd="0" parTransId="{660BD524-33E2-4BF2-9497-C101B0349C2A}" sibTransId="{FF1DFA16-7E44-436F-94AF-66A247F61386}"/>
    <dgm:cxn modelId="{1D1E7C3B-3B67-42F7-9761-31EFBD59F6CF}" type="presOf" srcId="{5D0AE96E-5C8F-490E-8E32-ED4B5E3D7E2A}" destId="{B50535D2-E554-4111-8BD4-B473601D5D80}" srcOrd="0" destOrd="0" presId="urn:microsoft.com/office/officeart/2005/8/layout/radial1"/>
    <dgm:cxn modelId="{AF7CAF46-4F9C-48CC-884A-3418918299EF}" type="presOf" srcId="{4C510E4F-2CB9-4E40-982E-BCC78929FAEE}" destId="{78EF33BB-AFA3-4FBA-B5C5-C40484858EC6}" srcOrd="1" destOrd="0" presId="urn:microsoft.com/office/officeart/2005/8/layout/radial1"/>
    <dgm:cxn modelId="{55C22AF7-5AB1-4DCF-9549-D6A89D73584F}" type="presOf" srcId="{6E839F03-FB58-4782-B18B-8A3103AA0796}" destId="{48903AE8-3D18-44E8-8CCA-0C08254EDB86}" srcOrd="1" destOrd="0" presId="urn:microsoft.com/office/officeart/2005/8/layout/radial1"/>
    <dgm:cxn modelId="{820AFBD2-1536-4373-AC5C-482B99D8BC88}" type="presOf" srcId="{23AC7BE7-0F5D-44AC-88D3-E5C6EA27790A}" destId="{5EF7A49E-DF91-4406-82A3-0DFF014B5A71}" srcOrd="0" destOrd="0" presId="urn:microsoft.com/office/officeart/2005/8/layout/radial1"/>
    <dgm:cxn modelId="{8C8B04BB-592E-4910-A32F-138382F0B78C}" type="presOf" srcId="{9D87DFF6-CC1C-4B20-B3E6-3640350917E1}" destId="{6B2B6FD4-8778-42D9-98BF-83CF8CB4B2E6}" srcOrd="0" destOrd="0" presId="urn:microsoft.com/office/officeart/2005/8/layout/radial1"/>
    <dgm:cxn modelId="{61702EA1-09B4-477F-8985-30B875687CDF}" type="presOf" srcId="{6E839F03-FB58-4782-B18B-8A3103AA0796}" destId="{6CE9F9F4-4701-4EA7-9E90-DBF723994BA9}" srcOrd="0" destOrd="0" presId="urn:microsoft.com/office/officeart/2005/8/layout/radial1"/>
    <dgm:cxn modelId="{4800D6ED-95D3-43D6-AFC9-D8063589D0CB}" type="presOf" srcId="{660BD524-33E2-4BF2-9497-C101B0349C2A}" destId="{180F5983-6173-46AC-8CE7-8DF9A9D216B8}" srcOrd="1" destOrd="0" presId="urn:microsoft.com/office/officeart/2005/8/layout/radial1"/>
    <dgm:cxn modelId="{11780E02-8E7B-47B1-988C-66B0590BA962}" srcId="{9D87DFF6-CC1C-4B20-B3E6-3640350917E1}" destId="{1ED37BEA-B6DC-4238-8120-75D4B0F8ECCF}" srcOrd="5" destOrd="0" parTransId="{1585F5A8-974B-4192-A727-D443A79D68C3}" sibTransId="{E2E227B7-A324-40EA-BF5E-8FBA84D01B75}"/>
    <dgm:cxn modelId="{5D62EFE9-6C15-4407-9EFA-56EFD35E5336}" type="presOf" srcId="{10DE8380-34C2-47E9-B91E-D0981E6F5A08}" destId="{1224BE63-4EF9-49CD-849C-50B4BAD35142}" srcOrd="0" destOrd="0" presId="urn:microsoft.com/office/officeart/2005/8/layout/radial1"/>
    <dgm:cxn modelId="{21A32056-6D50-4632-B84E-D6B630C3F7C0}" type="presOf" srcId="{8AE81204-E169-43F4-AAEA-4B4D48C14E35}" destId="{2119D3DC-9A44-41A3-81E0-66C49333608D}" srcOrd="0" destOrd="0" presId="urn:microsoft.com/office/officeart/2005/8/layout/radial1"/>
    <dgm:cxn modelId="{F7F9E2BE-ED73-4AC5-B464-D533D210904A}" type="presOf" srcId="{660BD524-33E2-4BF2-9497-C101B0349C2A}" destId="{17026BC4-6FF1-409F-9933-464BC98DCD68}" srcOrd="0" destOrd="0" presId="urn:microsoft.com/office/officeart/2005/8/layout/radial1"/>
    <dgm:cxn modelId="{CC231F80-A721-4807-B5BE-5849E582AE9C}" type="presOf" srcId="{F8FC97D9-C376-43EB-B3AF-5929382355FF}" destId="{F435665B-E7C0-47EF-B47E-945916EEEF8A}" srcOrd="0" destOrd="0" presId="urn:microsoft.com/office/officeart/2005/8/layout/radial1"/>
    <dgm:cxn modelId="{378CB0C9-DE08-4DF9-9E19-560F45843503}" type="presOf" srcId="{103C1813-385D-4239-812B-F086337A8585}" destId="{1FDF4CBB-DD98-49D3-9856-CD04C886D291}" srcOrd="1" destOrd="0" presId="urn:microsoft.com/office/officeart/2005/8/layout/radial1"/>
    <dgm:cxn modelId="{C00F13DE-5A20-480F-BE15-45D69B9BC2AF}" type="presOf" srcId="{1585F5A8-974B-4192-A727-D443A79D68C3}" destId="{A5F815EB-8FD7-490E-8CCA-84E100FCB585}" srcOrd="0" destOrd="0" presId="urn:microsoft.com/office/officeart/2005/8/layout/radial1"/>
    <dgm:cxn modelId="{6244E7ED-46C8-4FFD-8F73-D30014C57BB4}" srcId="{9D87DFF6-CC1C-4B20-B3E6-3640350917E1}" destId="{8AE81204-E169-43F4-AAEA-4B4D48C14E35}" srcOrd="3" destOrd="0" parTransId="{6E839F03-FB58-4782-B18B-8A3103AA0796}" sibTransId="{22D57702-B6F5-4A38-833C-DBA3110D22DD}"/>
    <dgm:cxn modelId="{2EB5C57E-4524-4D2D-A8E2-137D75BAA3A3}" type="presOf" srcId="{B836E1BA-61AA-458B-A15C-8F8DD82BB9DA}" destId="{EB84FCC5-025A-45A0-8EBC-63BFD24954CA}" srcOrd="0" destOrd="0" presId="urn:microsoft.com/office/officeart/2005/8/layout/radial1"/>
    <dgm:cxn modelId="{F06CD675-7E57-4AB2-B690-E98A48719E17}" type="presOf" srcId="{1585F5A8-974B-4192-A727-D443A79D68C3}" destId="{FAAF527C-8096-40B5-B7A6-CFA58B8D154C}" srcOrd="1" destOrd="0" presId="urn:microsoft.com/office/officeart/2005/8/layout/radial1"/>
    <dgm:cxn modelId="{FC0EB7E8-1E27-49F2-8519-D16E718C6D2B}" type="presParOf" srcId="{EB84FCC5-025A-45A0-8EBC-63BFD24954CA}" destId="{6B2B6FD4-8778-42D9-98BF-83CF8CB4B2E6}" srcOrd="0" destOrd="0" presId="urn:microsoft.com/office/officeart/2005/8/layout/radial1"/>
    <dgm:cxn modelId="{86DDFFEB-69A9-48A6-8B4C-19EB4910D19E}" type="presParOf" srcId="{EB84FCC5-025A-45A0-8EBC-63BFD24954CA}" destId="{84A88EB3-15E6-4AB1-8A1A-1F941926E1F6}" srcOrd="1" destOrd="0" presId="urn:microsoft.com/office/officeart/2005/8/layout/radial1"/>
    <dgm:cxn modelId="{F69C7420-0B49-40C5-9B08-54BB3D53B3F0}" type="presParOf" srcId="{84A88EB3-15E6-4AB1-8A1A-1F941926E1F6}" destId="{1FDF4CBB-DD98-49D3-9856-CD04C886D291}" srcOrd="0" destOrd="0" presId="urn:microsoft.com/office/officeart/2005/8/layout/radial1"/>
    <dgm:cxn modelId="{010167B2-D8EE-4189-854C-7CCB95C5736F}" type="presParOf" srcId="{EB84FCC5-025A-45A0-8EBC-63BFD24954CA}" destId="{1224BE63-4EF9-49CD-849C-50B4BAD35142}" srcOrd="2" destOrd="0" presId="urn:microsoft.com/office/officeart/2005/8/layout/radial1"/>
    <dgm:cxn modelId="{83D9722D-F74E-491B-BFDF-18B6D5F8FAD0}" type="presParOf" srcId="{EB84FCC5-025A-45A0-8EBC-63BFD24954CA}" destId="{5EF7A49E-DF91-4406-82A3-0DFF014B5A71}" srcOrd="3" destOrd="0" presId="urn:microsoft.com/office/officeart/2005/8/layout/radial1"/>
    <dgm:cxn modelId="{F6C061AC-69BF-44AB-888F-E26BFA410BB6}" type="presParOf" srcId="{5EF7A49E-DF91-4406-82A3-0DFF014B5A71}" destId="{300F67A4-0A14-43F9-8240-2A6B7BF1B69E}" srcOrd="0" destOrd="0" presId="urn:microsoft.com/office/officeart/2005/8/layout/radial1"/>
    <dgm:cxn modelId="{8C8892F5-42BF-4F9E-88BA-B190870D79C5}" type="presParOf" srcId="{EB84FCC5-025A-45A0-8EBC-63BFD24954CA}" destId="{F435665B-E7C0-47EF-B47E-945916EEEF8A}" srcOrd="4" destOrd="0" presId="urn:microsoft.com/office/officeart/2005/8/layout/radial1"/>
    <dgm:cxn modelId="{133D95E7-F3B2-4666-85B6-FDE40EBBB54F}" type="presParOf" srcId="{EB84FCC5-025A-45A0-8EBC-63BFD24954CA}" destId="{99C05706-E647-494A-9DCC-AFED44832921}" srcOrd="5" destOrd="0" presId="urn:microsoft.com/office/officeart/2005/8/layout/radial1"/>
    <dgm:cxn modelId="{1D1250E5-F6E1-4FC7-A6C5-82A0B2B4D5F5}" type="presParOf" srcId="{99C05706-E647-494A-9DCC-AFED44832921}" destId="{78EF33BB-AFA3-4FBA-B5C5-C40484858EC6}" srcOrd="0" destOrd="0" presId="urn:microsoft.com/office/officeart/2005/8/layout/radial1"/>
    <dgm:cxn modelId="{28BB5FDB-94B3-4FF8-AC0B-948F1CE6E266}" type="presParOf" srcId="{EB84FCC5-025A-45A0-8EBC-63BFD24954CA}" destId="{B50535D2-E554-4111-8BD4-B473601D5D80}" srcOrd="6" destOrd="0" presId="urn:microsoft.com/office/officeart/2005/8/layout/radial1"/>
    <dgm:cxn modelId="{E2185D79-E579-4CD8-8259-EF3F7943BE8E}" type="presParOf" srcId="{EB84FCC5-025A-45A0-8EBC-63BFD24954CA}" destId="{6CE9F9F4-4701-4EA7-9E90-DBF723994BA9}" srcOrd="7" destOrd="0" presId="urn:microsoft.com/office/officeart/2005/8/layout/radial1"/>
    <dgm:cxn modelId="{D8002C01-28A0-44F6-A5FB-F002043C794B}" type="presParOf" srcId="{6CE9F9F4-4701-4EA7-9E90-DBF723994BA9}" destId="{48903AE8-3D18-44E8-8CCA-0C08254EDB86}" srcOrd="0" destOrd="0" presId="urn:microsoft.com/office/officeart/2005/8/layout/radial1"/>
    <dgm:cxn modelId="{EBE7F503-6A2D-453D-8D94-1D8742354E58}" type="presParOf" srcId="{EB84FCC5-025A-45A0-8EBC-63BFD24954CA}" destId="{2119D3DC-9A44-41A3-81E0-66C49333608D}" srcOrd="8" destOrd="0" presId="urn:microsoft.com/office/officeart/2005/8/layout/radial1"/>
    <dgm:cxn modelId="{795C3AE9-BF51-49AC-93BF-180D6C683645}" type="presParOf" srcId="{EB84FCC5-025A-45A0-8EBC-63BFD24954CA}" destId="{17026BC4-6FF1-409F-9933-464BC98DCD68}" srcOrd="9" destOrd="0" presId="urn:microsoft.com/office/officeart/2005/8/layout/radial1"/>
    <dgm:cxn modelId="{D9C329F5-D779-4932-9464-EE6AB6A291BC}" type="presParOf" srcId="{17026BC4-6FF1-409F-9933-464BC98DCD68}" destId="{180F5983-6173-46AC-8CE7-8DF9A9D216B8}" srcOrd="0" destOrd="0" presId="urn:microsoft.com/office/officeart/2005/8/layout/radial1"/>
    <dgm:cxn modelId="{1E8613C2-95B2-4850-94C2-830069F2762C}" type="presParOf" srcId="{EB84FCC5-025A-45A0-8EBC-63BFD24954CA}" destId="{6C9BAC8A-DFAF-4C73-A80F-05806B76813C}" srcOrd="10" destOrd="0" presId="urn:microsoft.com/office/officeart/2005/8/layout/radial1"/>
    <dgm:cxn modelId="{C04A453D-FAE4-4EC9-8DE4-6373DD498A3B}" type="presParOf" srcId="{EB84FCC5-025A-45A0-8EBC-63BFD24954CA}" destId="{A5F815EB-8FD7-490E-8CCA-84E100FCB585}" srcOrd="11" destOrd="0" presId="urn:microsoft.com/office/officeart/2005/8/layout/radial1"/>
    <dgm:cxn modelId="{0B50F99A-C443-495A-9732-88C04C87DB30}" type="presParOf" srcId="{A5F815EB-8FD7-490E-8CCA-84E100FCB585}" destId="{FAAF527C-8096-40B5-B7A6-CFA58B8D154C}" srcOrd="0" destOrd="0" presId="urn:microsoft.com/office/officeart/2005/8/layout/radial1"/>
    <dgm:cxn modelId="{AA41CE51-0F71-44A1-A628-F2D247470667}" type="presParOf" srcId="{EB84FCC5-025A-45A0-8EBC-63BFD24954CA}" destId="{7F0B44A9-ACF5-4C0B-99B8-FC114224D5BC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F53F2E-EF00-4E94-9B16-F2F28BC0A446}">
      <dsp:nvSpPr>
        <dsp:cNvPr id="0" name=""/>
        <dsp:cNvSpPr/>
      </dsp:nvSpPr>
      <dsp:spPr>
        <a:xfrm>
          <a:off x="6184427" y="3384325"/>
          <a:ext cx="2458612" cy="15926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-327250"/>
              <a:satOff val="25875"/>
              <a:lumOff val="-523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Look for errors 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Read over make sure all your ideas are there 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Look for spelling and grammar errors. </a:t>
          </a:r>
          <a:endParaRPr lang="en-US" sz="1100" kern="1200" dirty="0"/>
        </a:p>
      </dsp:txBody>
      <dsp:txXfrm>
        <a:off x="6956995" y="3817466"/>
        <a:ext cx="1651058" cy="1124497"/>
      </dsp:txXfrm>
    </dsp:sp>
    <dsp:sp modelId="{5F89C8CC-4608-481E-AF6E-A01C1CA81FC2}">
      <dsp:nvSpPr>
        <dsp:cNvPr id="0" name=""/>
        <dsp:cNvSpPr/>
      </dsp:nvSpPr>
      <dsp:spPr>
        <a:xfrm>
          <a:off x="2173006" y="3384325"/>
          <a:ext cx="2458612" cy="15926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-490875"/>
              <a:satOff val="38812"/>
              <a:lumOff val="-784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This is the final piece 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Make sure all your punctuation  marks are there. </a:t>
          </a:r>
          <a:endParaRPr lang="en-US" sz="1100" kern="1200" dirty="0"/>
        </a:p>
      </dsp:txBody>
      <dsp:txXfrm>
        <a:off x="2207991" y="3817466"/>
        <a:ext cx="1651058" cy="1124497"/>
      </dsp:txXfrm>
    </dsp:sp>
    <dsp:sp modelId="{D61A8045-EEAC-41DA-B24A-A9FA4CD88E1E}">
      <dsp:nvSpPr>
        <dsp:cNvPr id="0" name=""/>
        <dsp:cNvSpPr/>
      </dsp:nvSpPr>
      <dsp:spPr>
        <a:xfrm>
          <a:off x="6184427" y="0"/>
          <a:ext cx="2458612" cy="15926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-163625"/>
              <a:satOff val="12937"/>
              <a:lumOff val="-261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Write out ideas 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Read what you have written 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Make changes.</a:t>
          </a:r>
          <a:endParaRPr lang="en-US" sz="1100" kern="1200" dirty="0"/>
        </a:p>
      </dsp:txBody>
      <dsp:txXfrm>
        <a:off x="6956995" y="34985"/>
        <a:ext cx="1651058" cy="1124497"/>
      </dsp:txXfrm>
    </dsp:sp>
    <dsp:sp modelId="{D6CB9DE6-85E6-41B9-B6E5-5885871DFF27}">
      <dsp:nvSpPr>
        <dsp:cNvPr id="0" name=""/>
        <dsp:cNvSpPr/>
      </dsp:nvSpPr>
      <dsp:spPr>
        <a:xfrm>
          <a:off x="2173006" y="0"/>
          <a:ext cx="2458612" cy="15926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Think 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Decide on topic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Brainstorming </a:t>
          </a:r>
          <a:endParaRPr lang="en-US" sz="1100" kern="1200" dirty="0"/>
        </a:p>
      </dsp:txBody>
      <dsp:txXfrm>
        <a:off x="2207991" y="34985"/>
        <a:ext cx="1651058" cy="1124497"/>
      </dsp:txXfrm>
    </dsp:sp>
    <dsp:sp modelId="{B84575F2-B90A-4099-9DD2-4B9405D192DE}">
      <dsp:nvSpPr>
        <dsp:cNvPr id="0" name=""/>
        <dsp:cNvSpPr/>
      </dsp:nvSpPr>
      <dsp:spPr>
        <a:xfrm>
          <a:off x="3203234" y="283686"/>
          <a:ext cx="2155018" cy="2155018"/>
        </a:xfrm>
        <a:prstGeom prst="pieWedg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>
          <a:bevelT w="25400" h="25400" prst="slope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Prewriting </a:t>
          </a:r>
          <a:endParaRPr lang="en-US" sz="1400" kern="1200" dirty="0"/>
        </a:p>
      </dsp:txBody>
      <dsp:txXfrm>
        <a:off x="3834424" y="914876"/>
        <a:ext cx="1523828" cy="1523828"/>
      </dsp:txXfrm>
    </dsp:sp>
    <dsp:sp modelId="{3B7DA310-5836-46E3-BC67-DE6DC614407B}">
      <dsp:nvSpPr>
        <dsp:cNvPr id="0" name=""/>
        <dsp:cNvSpPr/>
      </dsp:nvSpPr>
      <dsp:spPr>
        <a:xfrm rot="5400000">
          <a:off x="5457792" y="283686"/>
          <a:ext cx="2155018" cy="2155018"/>
        </a:xfrm>
        <a:prstGeom prst="pieWedge">
          <a:avLst/>
        </a:prstGeom>
        <a:gradFill rotWithShape="0">
          <a:gsLst>
            <a:gs pos="0">
              <a:schemeClr val="accent2">
                <a:hueOff val="-163625"/>
                <a:satOff val="12937"/>
                <a:lumOff val="-261"/>
                <a:alphaOff val="0"/>
                <a:tint val="96000"/>
                <a:lumMod val="104000"/>
              </a:schemeClr>
            </a:gs>
            <a:gs pos="100000">
              <a:schemeClr val="accent2">
                <a:hueOff val="-163625"/>
                <a:satOff val="12937"/>
                <a:lumOff val="-261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>
          <a:bevelT w="25400" h="25400" prst="slope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Drafting </a:t>
          </a:r>
          <a:endParaRPr lang="en-US" sz="1400" kern="1200" dirty="0"/>
        </a:p>
      </dsp:txBody>
      <dsp:txXfrm rot="-5400000">
        <a:off x="5457792" y="914876"/>
        <a:ext cx="1523828" cy="1523828"/>
      </dsp:txXfrm>
    </dsp:sp>
    <dsp:sp modelId="{E9A4CF79-F3EB-46FC-BB02-8B4621D91A92}">
      <dsp:nvSpPr>
        <dsp:cNvPr id="0" name=""/>
        <dsp:cNvSpPr/>
      </dsp:nvSpPr>
      <dsp:spPr>
        <a:xfrm rot="10800000">
          <a:off x="5457792" y="2538243"/>
          <a:ext cx="2155018" cy="2155018"/>
        </a:xfrm>
        <a:prstGeom prst="pieWedge">
          <a:avLst/>
        </a:prstGeom>
        <a:gradFill rotWithShape="0">
          <a:gsLst>
            <a:gs pos="0">
              <a:schemeClr val="accent2">
                <a:hueOff val="-327250"/>
                <a:satOff val="25875"/>
                <a:lumOff val="-523"/>
                <a:alphaOff val="0"/>
                <a:tint val="96000"/>
                <a:lumMod val="104000"/>
              </a:schemeClr>
            </a:gs>
            <a:gs pos="100000">
              <a:schemeClr val="accent2">
                <a:hueOff val="-327250"/>
                <a:satOff val="25875"/>
                <a:lumOff val="-523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>
          <a:bevelT w="25400" h="25400" prst="slope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Revising/ editing </a:t>
          </a:r>
          <a:endParaRPr lang="en-US" sz="1400" kern="1200" dirty="0"/>
        </a:p>
      </dsp:txBody>
      <dsp:txXfrm rot="10800000">
        <a:off x="5457792" y="2538243"/>
        <a:ext cx="1523828" cy="1523828"/>
      </dsp:txXfrm>
    </dsp:sp>
    <dsp:sp modelId="{A1E7FB9A-71B9-4D3F-BECE-845BB9E36EF7}">
      <dsp:nvSpPr>
        <dsp:cNvPr id="0" name=""/>
        <dsp:cNvSpPr/>
      </dsp:nvSpPr>
      <dsp:spPr>
        <a:xfrm rot="16200000">
          <a:off x="3203234" y="2538243"/>
          <a:ext cx="2155018" cy="2155018"/>
        </a:xfrm>
        <a:prstGeom prst="pieWedge">
          <a:avLst/>
        </a:prstGeom>
        <a:gradFill rotWithShape="0">
          <a:gsLst>
            <a:gs pos="0">
              <a:schemeClr val="accent2">
                <a:hueOff val="-490875"/>
                <a:satOff val="38812"/>
                <a:lumOff val="-784"/>
                <a:alphaOff val="0"/>
                <a:tint val="96000"/>
                <a:lumMod val="104000"/>
              </a:schemeClr>
            </a:gs>
            <a:gs pos="100000">
              <a:schemeClr val="accent2">
                <a:hueOff val="-490875"/>
                <a:satOff val="38812"/>
                <a:lumOff val="-784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>
          <a:bevelT w="25400" h="25400" prst="slope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Editing and publish/submit</a:t>
          </a:r>
          <a:endParaRPr lang="en-US" sz="1400" kern="1200" dirty="0"/>
        </a:p>
      </dsp:txBody>
      <dsp:txXfrm rot="5400000">
        <a:off x="3834424" y="2538243"/>
        <a:ext cx="1523828" cy="1523828"/>
      </dsp:txXfrm>
    </dsp:sp>
    <dsp:sp modelId="{42D19E0E-1689-409F-86C8-DC64DF1EE60C}">
      <dsp:nvSpPr>
        <dsp:cNvPr id="0" name=""/>
        <dsp:cNvSpPr/>
      </dsp:nvSpPr>
      <dsp:spPr>
        <a:xfrm>
          <a:off x="5035996" y="2040549"/>
          <a:ext cx="744053" cy="647003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>
          <a:bevelT w="25400" h="25400" prst="slope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85582AE3-6F42-4A62-BBA9-E72A836CBC09}">
      <dsp:nvSpPr>
        <dsp:cNvPr id="0" name=""/>
        <dsp:cNvSpPr/>
      </dsp:nvSpPr>
      <dsp:spPr>
        <a:xfrm rot="10800000">
          <a:off x="5035996" y="2289396"/>
          <a:ext cx="744053" cy="647003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>
          <a:bevelT w="25400" h="25400" prst="slope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F2C8FE-625B-4E8B-BCCB-A69649E0D809}">
      <dsp:nvSpPr>
        <dsp:cNvPr id="0" name=""/>
        <dsp:cNvSpPr/>
      </dsp:nvSpPr>
      <dsp:spPr>
        <a:xfrm>
          <a:off x="0" y="202280"/>
          <a:ext cx="10073641" cy="5717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826" tIns="229108" rIns="78182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Tells us the flow of the story</a:t>
          </a:r>
          <a:endParaRPr lang="en-US" sz="1600" kern="1200" dirty="0"/>
        </a:p>
      </dsp:txBody>
      <dsp:txXfrm>
        <a:off x="0" y="202280"/>
        <a:ext cx="10073641" cy="571725"/>
      </dsp:txXfrm>
    </dsp:sp>
    <dsp:sp modelId="{394141E8-F452-4595-BD01-F73EE8B980AF}">
      <dsp:nvSpPr>
        <dsp:cNvPr id="0" name=""/>
        <dsp:cNvSpPr/>
      </dsp:nvSpPr>
      <dsp:spPr>
        <a:xfrm>
          <a:off x="503682" y="39920"/>
          <a:ext cx="7051548" cy="3247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532" tIns="0" rIns="26653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Plot </a:t>
          </a:r>
          <a:endParaRPr lang="en-US" sz="1600" kern="1200" dirty="0"/>
        </a:p>
      </dsp:txBody>
      <dsp:txXfrm>
        <a:off x="519534" y="55772"/>
        <a:ext cx="7019844" cy="293016"/>
      </dsp:txXfrm>
    </dsp:sp>
    <dsp:sp modelId="{2035F422-83DB-47C8-9B35-1E7E74FA3EF1}">
      <dsp:nvSpPr>
        <dsp:cNvPr id="0" name=""/>
        <dsp:cNvSpPr/>
      </dsp:nvSpPr>
      <dsp:spPr>
        <a:xfrm>
          <a:off x="0" y="995765"/>
          <a:ext cx="10073641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-135193"/>
              <a:satOff val="-3619"/>
              <a:lumOff val="-125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826" tIns="229108" rIns="78182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People involved in the story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Animals involved in the story. </a:t>
          </a:r>
          <a:endParaRPr lang="en-US" sz="1600" kern="1200" dirty="0"/>
        </a:p>
      </dsp:txBody>
      <dsp:txXfrm>
        <a:off x="0" y="995765"/>
        <a:ext cx="10073641" cy="831600"/>
      </dsp:txXfrm>
    </dsp:sp>
    <dsp:sp modelId="{70C90FC6-8A65-4296-9237-F3914B041129}">
      <dsp:nvSpPr>
        <dsp:cNvPr id="0" name=""/>
        <dsp:cNvSpPr/>
      </dsp:nvSpPr>
      <dsp:spPr>
        <a:xfrm>
          <a:off x="503682" y="833405"/>
          <a:ext cx="7051548" cy="324720"/>
        </a:xfrm>
        <a:prstGeom prst="roundRect">
          <a:avLst/>
        </a:prstGeom>
        <a:gradFill rotWithShape="0">
          <a:gsLst>
            <a:gs pos="0">
              <a:schemeClr val="accent5">
                <a:hueOff val="-135193"/>
                <a:satOff val="-3619"/>
                <a:lumOff val="-1255"/>
                <a:alphaOff val="0"/>
                <a:tint val="60000"/>
                <a:lumMod val="110000"/>
              </a:schemeClr>
            </a:gs>
            <a:gs pos="100000">
              <a:schemeClr val="accent5">
                <a:hueOff val="-135193"/>
                <a:satOff val="-3619"/>
                <a:lumOff val="-1255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532" tIns="0" rIns="26653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Characters </a:t>
          </a:r>
          <a:endParaRPr lang="en-US" sz="1600" kern="1200" dirty="0"/>
        </a:p>
      </dsp:txBody>
      <dsp:txXfrm>
        <a:off x="519534" y="849257"/>
        <a:ext cx="7019844" cy="293016"/>
      </dsp:txXfrm>
    </dsp:sp>
    <dsp:sp modelId="{A6EDB5F3-AD70-4156-BD7C-C9980DA5E212}">
      <dsp:nvSpPr>
        <dsp:cNvPr id="0" name=""/>
        <dsp:cNvSpPr/>
      </dsp:nvSpPr>
      <dsp:spPr>
        <a:xfrm>
          <a:off x="0" y="2049125"/>
          <a:ext cx="10073641" cy="5717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-270386"/>
              <a:satOff val="-7238"/>
              <a:lumOff val="-251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826" tIns="229108" rIns="78182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Tells the perspective the story is told from </a:t>
          </a:r>
          <a:endParaRPr lang="en-US" sz="1600" kern="1200" dirty="0"/>
        </a:p>
      </dsp:txBody>
      <dsp:txXfrm>
        <a:off x="0" y="2049125"/>
        <a:ext cx="10073641" cy="571725"/>
      </dsp:txXfrm>
    </dsp:sp>
    <dsp:sp modelId="{69B56D5F-1049-437A-BB7F-E12431E10D86}">
      <dsp:nvSpPr>
        <dsp:cNvPr id="0" name=""/>
        <dsp:cNvSpPr/>
      </dsp:nvSpPr>
      <dsp:spPr>
        <a:xfrm>
          <a:off x="503682" y="1886765"/>
          <a:ext cx="7051548" cy="324720"/>
        </a:xfrm>
        <a:prstGeom prst="roundRect">
          <a:avLst/>
        </a:prstGeom>
        <a:gradFill rotWithShape="0">
          <a:gsLst>
            <a:gs pos="0">
              <a:schemeClr val="accent5">
                <a:hueOff val="-270386"/>
                <a:satOff val="-7238"/>
                <a:lumOff val="-2511"/>
                <a:alphaOff val="0"/>
                <a:tint val="60000"/>
                <a:lumMod val="110000"/>
              </a:schemeClr>
            </a:gs>
            <a:gs pos="100000">
              <a:schemeClr val="accent5">
                <a:hueOff val="-270386"/>
                <a:satOff val="-7238"/>
                <a:lumOff val="-2511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532" tIns="0" rIns="26653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POV</a:t>
          </a:r>
          <a:endParaRPr lang="en-US" sz="1600" kern="1200" dirty="0"/>
        </a:p>
      </dsp:txBody>
      <dsp:txXfrm>
        <a:off x="519534" y="1902617"/>
        <a:ext cx="7019844" cy="293016"/>
      </dsp:txXfrm>
    </dsp:sp>
    <dsp:sp modelId="{F0459B0E-BC1E-42DA-BB4B-257C692487AF}">
      <dsp:nvSpPr>
        <dsp:cNvPr id="0" name=""/>
        <dsp:cNvSpPr/>
      </dsp:nvSpPr>
      <dsp:spPr>
        <a:xfrm>
          <a:off x="0" y="2842610"/>
          <a:ext cx="10073641" cy="5717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-405579"/>
              <a:satOff val="-10857"/>
              <a:lumOff val="-376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826" tIns="229108" rIns="78182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The time place and location the story is set in.</a:t>
          </a:r>
          <a:endParaRPr lang="en-US" sz="1600" kern="1200" dirty="0"/>
        </a:p>
      </dsp:txBody>
      <dsp:txXfrm>
        <a:off x="0" y="2842610"/>
        <a:ext cx="10073641" cy="571725"/>
      </dsp:txXfrm>
    </dsp:sp>
    <dsp:sp modelId="{99C8EFDA-720E-400A-B449-A9340A932DFD}">
      <dsp:nvSpPr>
        <dsp:cNvPr id="0" name=""/>
        <dsp:cNvSpPr/>
      </dsp:nvSpPr>
      <dsp:spPr>
        <a:xfrm>
          <a:off x="503682" y="2680250"/>
          <a:ext cx="7051548" cy="324720"/>
        </a:xfrm>
        <a:prstGeom prst="roundRect">
          <a:avLst/>
        </a:prstGeom>
        <a:gradFill rotWithShape="0">
          <a:gsLst>
            <a:gs pos="0">
              <a:schemeClr val="accent5">
                <a:hueOff val="-405579"/>
                <a:satOff val="-10857"/>
                <a:lumOff val="-3766"/>
                <a:alphaOff val="0"/>
                <a:tint val="60000"/>
                <a:lumMod val="110000"/>
              </a:schemeClr>
            </a:gs>
            <a:gs pos="100000">
              <a:schemeClr val="accent5">
                <a:hueOff val="-405579"/>
                <a:satOff val="-10857"/>
                <a:lumOff val="-3766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532" tIns="0" rIns="26653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Setting </a:t>
          </a:r>
          <a:endParaRPr lang="en-US" sz="1600" kern="1200" dirty="0"/>
        </a:p>
      </dsp:txBody>
      <dsp:txXfrm>
        <a:off x="519534" y="2696102"/>
        <a:ext cx="7019844" cy="293016"/>
      </dsp:txXfrm>
    </dsp:sp>
    <dsp:sp modelId="{1EEA4F0C-50E2-41AC-9311-B31E4D39C31B}">
      <dsp:nvSpPr>
        <dsp:cNvPr id="0" name=""/>
        <dsp:cNvSpPr/>
      </dsp:nvSpPr>
      <dsp:spPr>
        <a:xfrm>
          <a:off x="0" y="3636095"/>
          <a:ext cx="10073641" cy="5717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-540772"/>
              <a:satOff val="-14476"/>
              <a:lumOff val="-502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826" tIns="229108" rIns="78182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Tells us the issue in the </a:t>
          </a:r>
          <a:r>
            <a:rPr lang="en-US" sz="1600" kern="1200" smtClean="0"/>
            <a:t>story.</a:t>
          </a:r>
          <a:endParaRPr lang="en-US" sz="1600" kern="1200" dirty="0"/>
        </a:p>
      </dsp:txBody>
      <dsp:txXfrm>
        <a:off x="0" y="3636095"/>
        <a:ext cx="10073641" cy="571725"/>
      </dsp:txXfrm>
    </dsp:sp>
    <dsp:sp modelId="{E0F5896A-D564-445C-854B-FB7700AA3B7B}">
      <dsp:nvSpPr>
        <dsp:cNvPr id="0" name=""/>
        <dsp:cNvSpPr/>
      </dsp:nvSpPr>
      <dsp:spPr>
        <a:xfrm>
          <a:off x="503682" y="3473735"/>
          <a:ext cx="7051548" cy="324720"/>
        </a:xfrm>
        <a:prstGeom prst="roundRect">
          <a:avLst/>
        </a:prstGeom>
        <a:gradFill rotWithShape="0">
          <a:gsLst>
            <a:gs pos="0">
              <a:schemeClr val="accent5">
                <a:hueOff val="-540772"/>
                <a:satOff val="-14476"/>
                <a:lumOff val="-5022"/>
                <a:alphaOff val="0"/>
                <a:tint val="60000"/>
                <a:lumMod val="110000"/>
              </a:schemeClr>
            </a:gs>
            <a:gs pos="100000">
              <a:schemeClr val="accent5">
                <a:hueOff val="-540772"/>
                <a:satOff val="-14476"/>
                <a:lumOff val="-5022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532" tIns="0" rIns="26653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Conflict </a:t>
          </a:r>
          <a:endParaRPr lang="en-US" sz="1600" kern="1200" dirty="0"/>
        </a:p>
      </dsp:txBody>
      <dsp:txXfrm>
        <a:off x="519534" y="3489587"/>
        <a:ext cx="7019844" cy="293016"/>
      </dsp:txXfrm>
    </dsp:sp>
    <dsp:sp modelId="{A33DB7B7-E68E-4473-947F-A338D5A31A52}">
      <dsp:nvSpPr>
        <dsp:cNvPr id="0" name=""/>
        <dsp:cNvSpPr/>
      </dsp:nvSpPr>
      <dsp:spPr>
        <a:xfrm>
          <a:off x="0" y="4429580"/>
          <a:ext cx="10073641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-675965"/>
              <a:satOff val="-18095"/>
              <a:lumOff val="-627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826" tIns="229108" rIns="78182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The way in which the story is written.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The mood, tone and sentence style.  </a:t>
          </a:r>
          <a:endParaRPr lang="en-US" sz="1600" kern="1200" dirty="0"/>
        </a:p>
      </dsp:txBody>
      <dsp:txXfrm>
        <a:off x="0" y="4429580"/>
        <a:ext cx="10073641" cy="831600"/>
      </dsp:txXfrm>
    </dsp:sp>
    <dsp:sp modelId="{0D744B42-760C-4C18-B89C-BE1BAEB59C1D}">
      <dsp:nvSpPr>
        <dsp:cNvPr id="0" name=""/>
        <dsp:cNvSpPr/>
      </dsp:nvSpPr>
      <dsp:spPr>
        <a:xfrm>
          <a:off x="503682" y="4267220"/>
          <a:ext cx="7051548" cy="324720"/>
        </a:xfrm>
        <a:prstGeom prst="roundRect">
          <a:avLst/>
        </a:prstGeom>
        <a:gradFill rotWithShape="0">
          <a:gsLst>
            <a:gs pos="0">
              <a:schemeClr val="accent5">
                <a:hueOff val="-675965"/>
                <a:satOff val="-18095"/>
                <a:lumOff val="-6277"/>
                <a:alphaOff val="0"/>
                <a:tint val="60000"/>
                <a:lumMod val="110000"/>
              </a:schemeClr>
            </a:gs>
            <a:gs pos="100000">
              <a:schemeClr val="accent5">
                <a:hueOff val="-675965"/>
                <a:satOff val="-18095"/>
                <a:lumOff val="-6277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532" tIns="0" rIns="26653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Style </a:t>
          </a:r>
          <a:endParaRPr lang="en-US" sz="1600" kern="1200" dirty="0"/>
        </a:p>
      </dsp:txBody>
      <dsp:txXfrm>
        <a:off x="519534" y="4283072"/>
        <a:ext cx="7019844" cy="2930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B6FD4-8778-42D9-98BF-83CF8CB4B2E6}">
      <dsp:nvSpPr>
        <dsp:cNvPr id="0" name=""/>
        <dsp:cNvSpPr/>
      </dsp:nvSpPr>
      <dsp:spPr>
        <a:xfrm>
          <a:off x="4040565" y="1646400"/>
          <a:ext cx="1263960" cy="12639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Getting in Trouble </a:t>
          </a:r>
          <a:endParaRPr lang="en-US" sz="1800" kern="1200" dirty="0"/>
        </a:p>
      </dsp:txBody>
      <dsp:txXfrm>
        <a:off x="4225668" y="1831503"/>
        <a:ext cx="893754" cy="893754"/>
      </dsp:txXfrm>
    </dsp:sp>
    <dsp:sp modelId="{84A88EB3-15E6-4AB1-8A1A-1F941926E1F6}">
      <dsp:nvSpPr>
        <dsp:cNvPr id="0" name=""/>
        <dsp:cNvSpPr/>
      </dsp:nvSpPr>
      <dsp:spPr>
        <a:xfrm rot="16200000">
          <a:off x="4482570" y="1444252"/>
          <a:ext cx="379949" cy="24345"/>
        </a:xfrm>
        <a:custGeom>
          <a:avLst/>
          <a:gdLst/>
          <a:ahLst/>
          <a:cxnLst/>
          <a:rect l="0" t="0" r="0" b="0"/>
          <a:pathLst>
            <a:path>
              <a:moveTo>
                <a:pt x="0" y="12172"/>
              </a:moveTo>
              <a:lnTo>
                <a:pt x="379949" y="1217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663046" y="1446927"/>
        <a:ext cx="18997" cy="18997"/>
      </dsp:txXfrm>
    </dsp:sp>
    <dsp:sp modelId="{1224BE63-4EF9-49CD-849C-50B4BAD35142}">
      <dsp:nvSpPr>
        <dsp:cNvPr id="0" name=""/>
        <dsp:cNvSpPr/>
      </dsp:nvSpPr>
      <dsp:spPr>
        <a:xfrm>
          <a:off x="4040565" y="2491"/>
          <a:ext cx="1263960" cy="12639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Who </a:t>
          </a:r>
          <a:endParaRPr lang="en-US" sz="2100" kern="1200" dirty="0"/>
        </a:p>
      </dsp:txBody>
      <dsp:txXfrm>
        <a:off x="4225668" y="187594"/>
        <a:ext cx="893754" cy="893754"/>
      </dsp:txXfrm>
    </dsp:sp>
    <dsp:sp modelId="{5EF7A49E-DF91-4406-82A3-0DFF014B5A71}">
      <dsp:nvSpPr>
        <dsp:cNvPr id="0" name=""/>
        <dsp:cNvSpPr/>
      </dsp:nvSpPr>
      <dsp:spPr>
        <a:xfrm rot="19800000">
          <a:off x="5194404" y="1855230"/>
          <a:ext cx="379949" cy="24345"/>
        </a:xfrm>
        <a:custGeom>
          <a:avLst/>
          <a:gdLst/>
          <a:ahLst/>
          <a:cxnLst/>
          <a:rect l="0" t="0" r="0" b="0"/>
          <a:pathLst>
            <a:path>
              <a:moveTo>
                <a:pt x="0" y="12172"/>
              </a:moveTo>
              <a:lnTo>
                <a:pt x="379949" y="1217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74880" y="1857904"/>
        <a:ext cx="18997" cy="18997"/>
      </dsp:txXfrm>
    </dsp:sp>
    <dsp:sp modelId="{F435665B-E7C0-47EF-B47E-945916EEEF8A}">
      <dsp:nvSpPr>
        <dsp:cNvPr id="0" name=""/>
        <dsp:cNvSpPr/>
      </dsp:nvSpPr>
      <dsp:spPr>
        <a:xfrm>
          <a:off x="5464232" y="824445"/>
          <a:ext cx="1263960" cy="12639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What </a:t>
          </a:r>
          <a:endParaRPr lang="en-US" sz="2100" kern="1200" dirty="0"/>
        </a:p>
      </dsp:txBody>
      <dsp:txXfrm>
        <a:off x="5649335" y="1009548"/>
        <a:ext cx="893754" cy="893754"/>
      </dsp:txXfrm>
    </dsp:sp>
    <dsp:sp modelId="{99C05706-E647-494A-9DCC-AFED44832921}">
      <dsp:nvSpPr>
        <dsp:cNvPr id="0" name=""/>
        <dsp:cNvSpPr/>
      </dsp:nvSpPr>
      <dsp:spPr>
        <a:xfrm rot="1800000">
          <a:off x="5194404" y="2677185"/>
          <a:ext cx="379949" cy="24345"/>
        </a:xfrm>
        <a:custGeom>
          <a:avLst/>
          <a:gdLst/>
          <a:ahLst/>
          <a:cxnLst/>
          <a:rect l="0" t="0" r="0" b="0"/>
          <a:pathLst>
            <a:path>
              <a:moveTo>
                <a:pt x="0" y="12172"/>
              </a:moveTo>
              <a:lnTo>
                <a:pt x="379949" y="1217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74880" y="2679859"/>
        <a:ext cx="18997" cy="18997"/>
      </dsp:txXfrm>
    </dsp:sp>
    <dsp:sp modelId="{B50535D2-E554-4111-8BD4-B473601D5D80}">
      <dsp:nvSpPr>
        <dsp:cNvPr id="0" name=""/>
        <dsp:cNvSpPr/>
      </dsp:nvSpPr>
      <dsp:spPr>
        <a:xfrm>
          <a:off x="5464232" y="2468355"/>
          <a:ext cx="1263960" cy="12639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Why </a:t>
          </a:r>
          <a:endParaRPr lang="en-US" sz="2100" kern="1200" dirty="0"/>
        </a:p>
      </dsp:txBody>
      <dsp:txXfrm>
        <a:off x="5649335" y="2653458"/>
        <a:ext cx="893754" cy="893754"/>
      </dsp:txXfrm>
    </dsp:sp>
    <dsp:sp modelId="{6CE9F9F4-4701-4EA7-9E90-DBF723994BA9}">
      <dsp:nvSpPr>
        <dsp:cNvPr id="0" name=""/>
        <dsp:cNvSpPr/>
      </dsp:nvSpPr>
      <dsp:spPr>
        <a:xfrm rot="5400000">
          <a:off x="4482570" y="3088162"/>
          <a:ext cx="379949" cy="24345"/>
        </a:xfrm>
        <a:custGeom>
          <a:avLst/>
          <a:gdLst/>
          <a:ahLst/>
          <a:cxnLst/>
          <a:rect l="0" t="0" r="0" b="0"/>
          <a:pathLst>
            <a:path>
              <a:moveTo>
                <a:pt x="0" y="12172"/>
              </a:moveTo>
              <a:lnTo>
                <a:pt x="379949" y="1217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663046" y="3090836"/>
        <a:ext cx="18997" cy="18997"/>
      </dsp:txXfrm>
    </dsp:sp>
    <dsp:sp modelId="{2119D3DC-9A44-41A3-81E0-66C49333608D}">
      <dsp:nvSpPr>
        <dsp:cNvPr id="0" name=""/>
        <dsp:cNvSpPr/>
      </dsp:nvSpPr>
      <dsp:spPr>
        <a:xfrm>
          <a:off x="4040565" y="3290309"/>
          <a:ext cx="1263960" cy="12639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Where </a:t>
          </a:r>
          <a:endParaRPr lang="en-US" sz="2100" kern="1200" dirty="0"/>
        </a:p>
      </dsp:txBody>
      <dsp:txXfrm>
        <a:off x="4225668" y="3475412"/>
        <a:ext cx="893754" cy="893754"/>
      </dsp:txXfrm>
    </dsp:sp>
    <dsp:sp modelId="{17026BC4-6FF1-409F-9933-464BC98DCD68}">
      <dsp:nvSpPr>
        <dsp:cNvPr id="0" name=""/>
        <dsp:cNvSpPr/>
      </dsp:nvSpPr>
      <dsp:spPr>
        <a:xfrm rot="9000000">
          <a:off x="3770737" y="2677185"/>
          <a:ext cx="379949" cy="24345"/>
        </a:xfrm>
        <a:custGeom>
          <a:avLst/>
          <a:gdLst/>
          <a:ahLst/>
          <a:cxnLst/>
          <a:rect l="0" t="0" r="0" b="0"/>
          <a:pathLst>
            <a:path>
              <a:moveTo>
                <a:pt x="0" y="12172"/>
              </a:moveTo>
              <a:lnTo>
                <a:pt x="379949" y="1217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951213" y="2679859"/>
        <a:ext cx="18997" cy="18997"/>
      </dsp:txXfrm>
    </dsp:sp>
    <dsp:sp modelId="{6C9BAC8A-DFAF-4C73-A80F-05806B76813C}">
      <dsp:nvSpPr>
        <dsp:cNvPr id="0" name=""/>
        <dsp:cNvSpPr/>
      </dsp:nvSpPr>
      <dsp:spPr>
        <a:xfrm>
          <a:off x="2616898" y="2468355"/>
          <a:ext cx="1263960" cy="12639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When</a:t>
          </a:r>
          <a:endParaRPr lang="en-US" sz="2100" kern="1200" dirty="0"/>
        </a:p>
      </dsp:txBody>
      <dsp:txXfrm>
        <a:off x="2802001" y="2653458"/>
        <a:ext cx="893754" cy="893754"/>
      </dsp:txXfrm>
    </dsp:sp>
    <dsp:sp modelId="{A5F815EB-8FD7-490E-8CCA-84E100FCB585}">
      <dsp:nvSpPr>
        <dsp:cNvPr id="0" name=""/>
        <dsp:cNvSpPr/>
      </dsp:nvSpPr>
      <dsp:spPr>
        <a:xfrm rot="12600000">
          <a:off x="3770737" y="1855230"/>
          <a:ext cx="379949" cy="24345"/>
        </a:xfrm>
        <a:custGeom>
          <a:avLst/>
          <a:gdLst/>
          <a:ahLst/>
          <a:cxnLst/>
          <a:rect l="0" t="0" r="0" b="0"/>
          <a:pathLst>
            <a:path>
              <a:moveTo>
                <a:pt x="0" y="12172"/>
              </a:moveTo>
              <a:lnTo>
                <a:pt x="379949" y="1217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951213" y="1857904"/>
        <a:ext cx="18997" cy="18997"/>
      </dsp:txXfrm>
    </dsp:sp>
    <dsp:sp modelId="{7F0B44A9-ACF5-4C0B-99B8-FC114224D5BC}">
      <dsp:nvSpPr>
        <dsp:cNvPr id="0" name=""/>
        <dsp:cNvSpPr/>
      </dsp:nvSpPr>
      <dsp:spPr>
        <a:xfrm>
          <a:off x="2616898" y="824445"/>
          <a:ext cx="1263960" cy="12639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How </a:t>
          </a:r>
          <a:endParaRPr lang="en-US" sz="2100" kern="1200" dirty="0"/>
        </a:p>
      </dsp:txBody>
      <dsp:txXfrm>
        <a:off x="2802001" y="1009548"/>
        <a:ext cx="893754" cy="8937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1261-0E8F-43EB-A589-0FB3A615EA02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3C88F-9E72-4E5D-816C-B0D06A015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837080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1261-0E8F-43EB-A589-0FB3A615EA02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3C88F-9E72-4E5D-816C-B0D06A015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476594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1261-0E8F-43EB-A589-0FB3A615EA02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3C88F-9E72-4E5D-816C-B0D06A015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73238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1261-0E8F-43EB-A589-0FB3A615EA02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3C88F-9E72-4E5D-816C-B0D06A015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53989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1261-0E8F-43EB-A589-0FB3A615EA02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3C88F-9E72-4E5D-816C-B0D06A015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388798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1261-0E8F-43EB-A589-0FB3A615EA02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3C88F-9E72-4E5D-816C-B0D06A015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09041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1261-0E8F-43EB-A589-0FB3A615EA02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3C88F-9E72-4E5D-816C-B0D06A015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666528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1261-0E8F-43EB-A589-0FB3A615EA02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3C88F-9E72-4E5D-816C-B0D06A015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846502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1E71261-0E8F-43EB-A589-0FB3A615EA02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2573C88F-9E72-4E5D-816C-B0D06A015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605957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1261-0E8F-43EB-A589-0FB3A615EA02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3C88F-9E72-4E5D-816C-B0D06A015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664850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1261-0E8F-43EB-A589-0FB3A615EA02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3C88F-9E72-4E5D-816C-B0D06A015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913899"/>
      </p:ext>
    </p:extLst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1261-0E8F-43EB-A589-0FB3A615EA02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3C88F-9E72-4E5D-816C-B0D06A015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06930"/>
      </p:ext>
    </p:extLst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1261-0E8F-43EB-A589-0FB3A615EA02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3C88F-9E72-4E5D-816C-B0D06A015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508316"/>
      </p:ext>
    </p:extLst>
  </p:cSld>
  <p:clrMapOvr>
    <a:masterClrMapping/>
  </p:clrMapOvr>
  <p:transition spd="med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1261-0E8F-43EB-A589-0FB3A615EA02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3C88F-9E72-4E5D-816C-B0D06A015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686491"/>
      </p:ext>
    </p:extLst>
  </p:cSld>
  <p:clrMapOvr>
    <a:masterClrMapping/>
  </p:clrMapOvr>
  <p:transition spd="med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1261-0E8F-43EB-A589-0FB3A615EA02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3C88F-9E72-4E5D-816C-B0D06A015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72741"/>
      </p:ext>
    </p:extLst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1261-0E8F-43EB-A589-0FB3A615EA02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3C88F-9E72-4E5D-816C-B0D06A015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112556"/>
      </p:ext>
    </p:extLst>
  </p:cSld>
  <p:clrMapOvr>
    <a:masterClrMapping/>
  </p:clrMapOvr>
  <p:transition spd="med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1261-0E8F-43EB-A589-0FB3A615EA02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3C88F-9E72-4E5D-816C-B0D06A015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71570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1E71261-0E8F-43EB-A589-0FB3A615EA02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2573C88F-9E72-4E5D-816C-B0D06A015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0879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med">
    <p:pull/>
  </p:transition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English Lower Secondary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Main Idea and context clues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7495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context clues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0080" y="2235925"/>
            <a:ext cx="10161725" cy="41126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Context clues are hints found within a sentence, paragraph, or passage that a reader can use to understand the meanings of new or unfamiliar words</a:t>
            </a:r>
            <a:r>
              <a:rPr lang="en-US" sz="24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Learning the meaning of a word through its use in a sentence or paragraph is the most practical way to build vocabulary, since a dictionary is not always available when a reader encounters an unknown word.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633866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721" y="269965"/>
            <a:ext cx="8185468" cy="1676401"/>
          </a:xfrm>
        </p:spPr>
        <p:txBody>
          <a:bodyPr/>
          <a:lstStyle/>
          <a:p>
            <a:r>
              <a:rPr lang="en-US" dirty="0" smtClean="0"/>
              <a:t>SYNONYM RESTATEMENT CLUE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983686" cy="464048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The reader may discover the meaning of an unknown word because it repeats an idea expressed in familiar words nearby. Synonyms are words with the same meaning.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a. Flooded with spotlights – the focus of all attention – the new Miss America began her year-long reign. She was the cynosure of all eyes for the rest of the evening.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“Cynosure” means “the focus of all attention.”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677937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US" sz="3200" dirty="0" smtClean="0"/>
              <a:t>b. The mountain pass was a tortuous road, winding and twisting like a snake around the trees of the mountainside. </a:t>
            </a:r>
          </a:p>
          <a:p>
            <a:pPr>
              <a:lnSpc>
                <a:spcPct val="200000"/>
              </a:lnSpc>
            </a:pPr>
            <a:r>
              <a:rPr lang="en-US" sz="3200" dirty="0" smtClean="0"/>
              <a:t>“Tortuous” means “winding and twisting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01650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CONTRAST / ANTONYM CLUE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497" y="1825625"/>
            <a:ext cx="10798629" cy="47058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Antonyms are words with opposite meanings. An opposite meaning context clue contrasts the meaning of an unfamiliar word with the meaning of a familiar term. Words like “although,” “however,” and “but” may signal contrast clues.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When the light brightens, the pupils of the eyes contract; however, when it grows darker, they dilate.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“Dilate” means the opposite of “contract.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92759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MOOD / TONE CLUE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The author sets a mood, and the meaning of the unknown word must harmonize with the mood.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 Examples: The lugubrious wails of the gypsies matched the dreary whistling of the wind in the all but-deserted cemetery.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 “Lugubrious,” which means “sorrowful,” fits into the mood set by the words “wails,” “dreary,” and “deserted cemetery.”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068850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OR STRUCTURE CLUE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0408921" cy="4535987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parts used to construct a word can be direct clues to meaning. Knowledge of prefixes, roots, and suffixes can aid a reader in using this type of context clue. Learning one word part can add dozens of words to a reader’s vocabulary. The power of word parts lies in the ability to combine the roots and affixes with the context in which a word is used to discover the author’s meaning. </a:t>
            </a:r>
          </a:p>
          <a:p>
            <a:r>
              <a:rPr lang="en-US" sz="2000" dirty="0" smtClean="0"/>
              <a:t>Examples:</a:t>
            </a:r>
          </a:p>
          <a:p>
            <a:r>
              <a:rPr lang="en-US" sz="2000" dirty="0" smtClean="0"/>
              <a:t>The story is </a:t>
            </a:r>
            <a:r>
              <a:rPr lang="en-US" sz="2000" u="sng" dirty="0" smtClean="0"/>
              <a:t>incredible.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The root cred means “to believe,’ and the prefix in means “not.” Therefore, if a story is incredible, it is unbelievable. </a:t>
            </a:r>
            <a:endParaRPr lang="en-US" sz="2000" dirty="0"/>
          </a:p>
          <a:p>
            <a:r>
              <a:rPr lang="en-US" sz="2000" dirty="0" smtClean="0"/>
              <a:t>The somnambulist had to be locked in his bedroom at night for his own safety. </a:t>
            </a:r>
          </a:p>
          <a:p>
            <a:r>
              <a:rPr lang="en-US" sz="2000" dirty="0" smtClean="0"/>
              <a:t>The meaning of </a:t>
            </a:r>
            <a:r>
              <a:rPr lang="en-US" sz="2000" dirty="0" err="1" smtClean="0"/>
              <a:t>ambular</a:t>
            </a:r>
            <a:r>
              <a:rPr lang="en-US" sz="2000" dirty="0" smtClean="0"/>
              <a:t> (walk) and </a:t>
            </a:r>
            <a:r>
              <a:rPr lang="en-US" sz="2000" dirty="0" err="1" smtClean="0"/>
              <a:t>somn</a:t>
            </a:r>
            <a:r>
              <a:rPr lang="en-US" sz="2000" dirty="0" smtClean="0"/>
              <a:t> (sleep) and sees the sentence, the meaning of  “somnambulist” is a sleepwalker.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7396043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 CLUE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860280" cy="453598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Sufficient clues might be available for the careful reader to make an educated guess at the meaning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Example: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She told her friend, “I’m through with blind dates forever. What a dull evening! I was bored every minute. The conversation was absolutely vapid.”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“Vapid” means “uninteresting..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8488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 AND EFFECT CLUES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382794" cy="432698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The author explains the reason for or the result of the word. Words like “because,” “since,” “therefore,” “thus,” “so,” etc. may signal context clues.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Example: a. She wanted to impress all her dinner guests with the food she served, so she carefully studied the necessary culinary arts.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“Culinary” means “food preparation.”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9032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 CESC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WRITING PROCESS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4571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199" y="365126"/>
            <a:ext cx="10552611" cy="1189354"/>
          </a:xfrm>
        </p:spPr>
        <p:txBody>
          <a:bodyPr/>
          <a:lstStyle/>
          <a:p>
            <a:r>
              <a:rPr lang="en-US" dirty="0" smtClean="0"/>
              <a:t>The Writing </a:t>
            </a:r>
            <a:r>
              <a:rPr lang="en-US" dirty="0"/>
              <a:t>P</a:t>
            </a:r>
            <a:r>
              <a:rPr lang="en-US" dirty="0" smtClean="0"/>
              <a:t>rocess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1166212"/>
              </p:ext>
            </p:extLst>
          </p:nvPr>
        </p:nvGraphicFramePr>
        <p:xfrm>
          <a:off x="838200" y="1554479"/>
          <a:ext cx="10816046" cy="4976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28845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306595" cy="1163229"/>
          </a:xfrm>
        </p:spPr>
        <p:txBody>
          <a:bodyPr/>
          <a:lstStyle/>
          <a:p>
            <a:r>
              <a:rPr lang="en-US" dirty="0" smtClean="0"/>
              <a:t>Elements of a story 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601045599"/>
              </p:ext>
            </p:extLst>
          </p:nvPr>
        </p:nvGraphicFramePr>
        <p:xfrm>
          <a:off x="1071154" y="1230327"/>
          <a:ext cx="10073641" cy="5301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86072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lot Diagram | Definition, Elements, &amp; Examp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59" y="783771"/>
            <a:ext cx="9775295" cy="549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8434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effectLst/>
              </a:rPr>
              <a:t>My Time of Getting in Trouble Because of a Friend.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966378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ffectLst/>
              </a:rPr>
              <a:t>My Time of Getting in Trouble Because of a Friend.</a:t>
            </a:r>
            <a:br>
              <a:rPr lang="en-US" sz="2800" dirty="0">
                <a:effectLst/>
              </a:rPr>
            </a:b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9166593"/>
              </p:ext>
            </p:extLst>
          </p:nvPr>
        </p:nvGraphicFramePr>
        <p:xfrm>
          <a:off x="1702320" y="1961605"/>
          <a:ext cx="9345091" cy="4556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33201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112</TotalTime>
  <Words>804</Words>
  <Application>Microsoft Office PowerPoint</Application>
  <PresentationFormat>Widescreen</PresentationFormat>
  <Paragraphs>78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Century Gothic</vt:lpstr>
      <vt:lpstr>Mesh</vt:lpstr>
      <vt:lpstr>English Lower Secondary </vt:lpstr>
      <vt:lpstr>What are context clues </vt:lpstr>
      <vt:lpstr>SYNONYM RESTATEMENT CLUE</vt:lpstr>
      <vt:lpstr>PowerPoint Presentation</vt:lpstr>
      <vt:lpstr>CONTRAST / ANTONYM CLUE</vt:lpstr>
      <vt:lpstr>MOOD / TONE CLUE</vt:lpstr>
      <vt:lpstr>ANALYSIS OR STRUCTURE CLUE</vt:lpstr>
      <vt:lpstr>INFERENCE CLUE</vt:lpstr>
      <vt:lpstr>CAUSE AND EFFECT CLUES</vt:lpstr>
      <vt:lpstr>ENGLISH CESC </vt:lpstr>
      <vt:lpstr>The Writing Process </vt:lpstr>
      <vt:lpstr>Elements of a story </vt:lpstr>
      <vt:lpstr>PowerPoint Presentation</vt:lpstr>
      <vt:lpstr>Topic </vt:lpstr>
      <vt:lpstr>My Time of Getting in Trouble Because of a Friend.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Lower Secondary</dc:title>
  <dc:creator>Student</dc:creator>
  <cp:lastModifiedBy>Student</cp:lastModifiedBy>
  <cp:revision>17</cp:revision>
  <dcterms:created xsi:type="dcterms:W3CDTF">2023-10-02T01:49:03Z</dcterms:created>
  <dcterms:modified xsi:type="dcterms:W3CDTF">2023-10-07T17:37:18Z</dcterms:modified>
</cp:coreProperties>
</file>