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 snapToGrid="0">
      <p:cViewPr varScale="1">
        <p:scale>
          <a:sx n="73" d="100"/>
          <a:sy n="73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464535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94514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07429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19984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9847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58091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776872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92216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89622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9267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63530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037376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23497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1973480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886109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24172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78969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EFD091F-AD6B-44B9-A2DD-2A01B13E106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C8DAE96-CAE9-4AC4-8579-F2EFA633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447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ransition spd="med">
    <p:pull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English Language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Coordinating Conjunctions and types of sentences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5534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coordinating conjunction.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coordinating conjunction is a conjunction that connects words, phrases, and clauses that are coordinate, or equal to each other.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seven coordinating conjunctions: for, and, nor, but, or, yet, so.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can be remembered using the acronym FANBOYS.</a:t>
            </a:r>
          </a:p>
        </p:txBody>
      </p:sp>
    </p:spTree>
    <p:extLst>
      <p:ext uri="{BB962C8B-B14F-4D97-AF65-F5344CB8AC3E}">
        <p14:creationId xmlns:p14="http://schemas.microsoft.com/office/powerpoint/2010/main" val="18685382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Some of the most useful conjunctions belong to a subset known as </a:t>
            </a:r>
            <a:r>
              <a:rPr lang="en-US" b="1" dirty="0"/>
              <a:t>coordinating conjunctions</a:t>
            </a:r>
            <a:r>
              <a:rPr lang="en-US" dirty="0"/>
              <a:t>. They are the words that create links between words or groups of words.</a:t>
            </a:r>
          </a:p>
        </p:txBody>
      </p:sp>
      <p:pic>
        <p:nvPicPr>
          <p:cNvPr id="1026" name="Picture 2" descr="FANBOYS Coordinating Conjunctions 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509" y="3725817"/>
            <a:ext cx="4902291" cy="245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7547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are some examples of FANBOYS in sentences:</a:t>
            </a:r>
          </a:p>
          <a:p>
            <a:r>
              <a:rPr lang="en-US" i="1" dirty="0"/>
              <a:t>Plenty of vegetables were ready to be picked in her garden, </a:t>
            </a:r>
            <a:r>
              <a:rPr lang="en-US" b="1" i="1" dirty="0"/>
              <a:t>so</a:t>
            </a:r>
            <a:r>
              <a:rPr lang="en-US" i="1" dirty="0"/>
              <a:t> Maria didn’t go to the farmers’ market this week.</a:t>
            </a:r>
            <a:endParaRPr lang="en-US" dirty="0"/>
          </a:p>
          <a:p>
            <a:r>
              <a:rPr lang="en-US" i="1" dirty="0"/>
              <a:t>Do you like the taste of peaches </a:t>
            </a:r>
            <a:r>
              <a:rPr lang="en-US" b="1" i="1" dirty="0"/>
              <a:t>or</a:t>
            </a:r>
            <a:r>
              <a:rPr lang="en-US" i="1" dirty="0"/>
              <a:t> mangoes better?</a:t>
            </a:r>
            <a:endParaRPr lang="en-US" dirty="0"/>
          </a:p>
          <a:p>
            <a:r>
              <a:rPr lang="en-US" i="1" dirty="0"/>
              <a:t>Samir bikes to the park </a:t>
            </a:r>
            <a:r>
              <a:rPr lang="en-US" b="1" i="1" dirty="0"/>
              <a:t>and</a:t>
            </a:r>
            <a:r>
              <a:rPr lang="en-US" i="1" dirty="0"/>
              <a:t> plays soccer there almost every weekend.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5607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Coordinating conjunctions to join single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</a:t>
            </a:r>
            <a:r>
              <a:rPr lang="en-US" dirty="0"/>
              <a:t>a coordinating conjunction joins two or more individual words, those words should be the same part of speech: a noun with a noun, a verb with a verb, an adjective with an adjective, and so on. Here are some examples, with the coordinating conjunctions in bold and the words being connected underlined:</a:t>
            </a:r>
          </a:p>
          <a:p>
            <a:r>
              <a:rPr lang="en-US" i="1" dirty="0"/>
              <a:t>Did you remember to bring pen</a:t>
            </a:r>
            <a:r>
              <a:rPr lang="en-US" dirty="0"/>
              <a:t> </a:t>
            </a:r>
            <a:r>
              <a:rPr lang="en-US" b="1" i="1" dirty="0"/>
              <a:t>and</a:t>
            </a:r>
            <a:r>
              <a:rPr lang="en-US" dirty="0"/>
              <a:t> </a:t>
            </a:r>
            <a:r>
              <a:rPr lang="en-US" i="1" dirty="0"/>
              <a:t>paper?</a:t>
            </a:r>
            <a:endParaRPr lang="en-US" dirty="0"/>
          </a:p>
          <a:p>
            <a:r>
              <a:rPr lang="en-US" i="1" dirty="0"/>
              <a:t>Sometimes I shower</a:t>
            </a:r>
            <a:r>
              <a:rPr lang="en-US" dirty="0"/>
              <a:t> </a:t>
            </a:r>
            <a:r>
              <a:rPr lang="en-US" b="1" i="1" dirty="0"/>
              <a:t>or</a:t>
            </a:r>
            <a:r>
              <a:rPr lang="en-US" dirty="0"/>
              <a:t> </a:t>
            </a:r>
            <a:r>
              <a:rPr lang="en-US" i="1" dirty="0"/>
              <a:t>bathe at night instead of in the morning.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3346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Coordinating conjunctions to join phrases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Coordinating </a:t>
            </a:r>
            <a:r>
              <a:rPr lang="en-US" dirty="0"/>
              <a:t>conjunctions can also link phrases of the same grammatical type.</a:t>
            </a:r>
          </a:p>
          <a:p>
            <a:r>
              <a:rPr lang="en-US" dirty="0"/>
              <a:t>In the following sentence, the coordinating conjunction </a:t>
            </a:r>
            <a:r>
              <a:rPr lang="en-US" i="1" dirty="0"/>
              <a:t>and</a:t>
            </a:r>
            <a:r>
              <a:rPr lang="en-US" dirty="0"/>
              <a:t> connects two noun phrases:</a:t>
            </a:r>
          </a:p>
          <a:p>
            <a:r>
              <a:rPr lang="en-US" i="1" dirty="0"/>
              <a:t>The antique desk</a:t>
            </a:r>
            <a:r>
              <a:rPr lang="en-US" dirty="0"/>
              <a:t> </a:t>
            </a:r>
            <a:r>
              <a:rPr lang="en-US" b="1" i="1" dirty="0"/>
              <a:t>and</a:t>
            </a:r>
            <a:r>
              <a:rPr lang="en-US" dirty="0"/>
              <a:t> </a:t>
            </a:r>
            <a:r>
              <a:rPr lang="en-US" i="1" dirty="0"/>
              <a:t>the modern lamp look surprisingly natural together.</a:t>
            </a:r>
            <a:endParaRPr lang="en-US" dirty="0"/>
          </a:p>
          <a:p>
            <a:r>
              <a:rPr lang="en-US" dirty="0"/>
              <a:t>Here’s a sentence in which the coordinating conjunction </a:t>
            </a:r>
            <a:r>
              <a:rPr lang="en-US" i="1" dirty="0"/>
              <a:t>but </a:t>
            </a:r>
            <a:r>
              <a:rPr lang="en-US" dirty="0"/>
              <a:t>connects two prepositional phrases:</a:t>
            </a:r>
          </a:p>
          <a:p>
            <a:r>
              <a:rPr lang="en-US" i="1" dirty="0"/>
              <a:t>I got to the movie before Edam</a:t>
            </a:r>
            <a:r>
              <a:rPr lang="en-US" dirty="0"/>
              <a:t> </a:t>
            </a:r>
            <a:r>
              <a:rPr lang="en-US" b="1" i="1" dirty="0"/>
              <a:t>but</a:t>
            </a:r>
            <a:r>
              <a:rPr lang="en-US" dirty="0"/>
              <a:t> </a:t>
            </a:r>
            <a:r>
              <a:rPr lang="en-US" i="1" dirty="0"/>
              <a:t>after Vera.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0927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Compound sentences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 compound sentence joins two or more sentences that have related ideas of equal importance.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two sentences go together. Each sentence or independent clause must still have a subject and a verb.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For </a:t>
            </a:r>
            <a:r>
              <a:rPr lang="en-US" dirty="0"/>
              <a:t>example: She wanted spinach salad; he wanted a hamburger.</a:t>
            </a:r>
          </a:p>
        </p:txBody>
      </p:sp>
    </p:spTree>
    <p:extLst>
      <p:ext uri="{BB962C8B-B14F-4D97-AF65-F5344CB8AC3E}">
        <p14:creationId xmlns:p14="http://schemas.microsoft.com/office/powerpoint/2010/main" val="2023501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identify a compound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compound sentence consists of two or more independent clauses joined by a comma and a coordinating conjunction.</a:t>
            </a:r>
          </a:p>
          <a:p>
            <a:endParaRPr lang="en-US" dirty="0"/>
          </a:p>
        </p:txBody>
      </p:sp>
      <p:pic>
        <p:nvPicPr>
          <p:cNvPr id="2050" name="Picture 2" descr="Compound Sentence: Sentence Structure - Curvebreake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372" y="117339"/>
            <a:ext cx="4720045" cy="314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7280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mpound &amp; Simple Sentences by MsMaguiresMakings | T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603" y="581295"/>
            <a:ext cx="4358330" cy="564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9114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ransition Words and Phrases to Improve Your Writing | 120+ Transition Words  for Essays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465" y="980665"/>
            <a:ext cx="8892662" cy="500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2810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ransition Words Quiz: How Much Do You Know About Transition Words? -  ProProfs Qui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037" y="1182505"/>
            <a:ext cx="9473751" cy="465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2357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</TotalTime>
  <Words>413</Words>
  <Application>Microsoft Office PowerPoint</Application>
  <PresentationFormat>Widescreen</PresentationFormat>
  <Paragraphs>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Century Gothic</vt:lpstr>
      <vt:lpstr>Wingdings 3</vt:lpstr>
      <vt:lpstr>Slice</vt:lpstr>
      <vt:lpstr>English Language </vt:lpstr>
      <vt:lpstr>What is a coordinating conjunction. </vt:lpstr>
      <vt:lpstr>PowerPoint Presentation</vt:lpstr>
      <vt:lpstr>PowerPoint Presentation</vt:lpstr>
      <vt:lpstr>Coordinating conjunctions to join single words</vt:lpstr>
      <vt:lpstr>Coordinating conjunctions to join phrases</vt:lpstr>
      <vt:lpstr>Compound sentences </vt:lpstr>
      <vt:lpstr>How do you identify a compound sentence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Language </dc:title>
  <dc:creator>Student</dc:creator>
  <cp:lastModifiedBy>Student</cp:lastModifiedBy>
  <cp:revision>12</cp:revision>
  <dcterms:created xsi:type="dcterms:W3CDTF">2023-10-16T00:42:09Z</dcterms:created>
  <dcterms:modified xsi:type="dcterms:W3CDTF">2023-10-16T18:59:24Z</dcterms:modified>
</cp:coreProperties>
</file>