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8" r:id="rId3"/>
    <p:sldId id="259" r:id="rId4"/>
    <p:sldId id="257"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DA8C83A-9571-4019-96A9-6578E9AF544E}" type="datetimeFigureOut">
              <a:rPr lang="en-US" smtClean="0"/>
              <a:t>9/26/2023</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4A5768C-9C98-402A-AC48-AFE2F3AD4AE8}"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8880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DA8C83A-9571-4019-96A9-6578E9AF544E}"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5768C-9C98-402A-AC48-AFE2F3AD4AE8}" type="slidenum">
              <a:rPr lang="en-US" smtClean="0"/>
              <a:t>‹#›</a:t>
            </a:fld>
            <a:endParaRPr lang="en-US"/>
          </a:p>
        </p:txBody>
      </p:sp>
    </p:spTree>
    <p:extLst>
      <p:ext uri="{BB962C8B-B14F-4D97-AF65-F5344CB8AC3E}">
        <p14:creationId xmlns:p14="http://schemas.microsoft.com/office/powerpoint/2010/main" val="2368538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DA8C83A-9571-4019-96A9-6578E9AF544E}"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5768C-9C98-402A-AC48-AFE2F3AD4AE8}"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2422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DA8C83A-9571-4019-96A9-6578E9AF544E}" type="datetimeFigureOut">
              <a:rPr lang="en-US" smtClean="0"/>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5768C-9C98-402A-AC48-AFE2F3AD4AE8}" type="slidenum">
              <a:rPr lang="en-US" smtClean="0"/>
              <a:t>‹#›</a:t>
            </a:fld>
            <a:endParaRPr lang="en-U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3015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DA8C83A-9571-4019-96A9-6578E9AF544E}" type="datetimeFigureOut">
              <a:rPr lang="en-US" smtClean="0"/>
              <a:t>9/26/2023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A5768C-9C98-402A-AC48-AFE2F3AD4AE8}"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2293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DA8C83A-9571-4019-96A9-6578E9AF544E}" type="datetimeFigureOut">
              <a:rPr lang="en-US" smtClean="0"/>
              <a:t>9/26/2023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A5768C-9C98-402A-AC48-AFE2F3AD4AE8}"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01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A8C83A-9571-4019-96A9-6578E9AF544E}" type="datetimeFigureOut">
              <a:rPr lang="en-US" smtClean="0"/>
              <a:t>9/26/2023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A5768C-9C98-402A-AC48-AFE2F3AD4AE8}" type="slidenum">
              <a:rPr lang="en-US" smtClean="0"/>
              <a:t>‹#›</a:t>
            </a:fld>
            <a:endParaRPr lang="en-US"/>
          </a:p>
        </p:txBody>
      </p:sp>
    </p:spTree>
    <p:extLst>
      <p:ext uri="{BB962C8B-B14F-4D97-AF65-F5344CB8AC3E}">
        <p14:creationId xmlns:p14="http://schemas.microsoft.com/office/powerpoint/2010/main" val="2506816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DA8C83A-9571-4019-96A9-6578E9AF544E}" type="datetimeFigureOut">
              <a:rPr lang="en-US" smtClean="0"/>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5768C-9C98-402A-AC48-AFE2F3AD4AE8}"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6294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DA8C83A-9571-4019-96A9-6578E9AF544E}" type="datetimeFigureOut">
              <a:rPr lang="en-US" smtClean="0"/>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5768C-9C98-402A-AC48-AFE2F3AD4AE8}" type="slidenum">
              <a:rPr lang="en-US" smtClean="0"/>
              <a:t>‹#›</a:t>
            </a:fld>
            <a:endParaRPr lang="en-US"/>
          </a:p>
        </p:txBody>
      </p:sp>
    </p:spTree>
    <p:extLst>
      <p:ext uri="{BB962C8B-B14F-4D97-AF65-F5344CB8AC3E}">
        <p14:creationId xmlns:p14="http://schemas.microsoft.com/office/powerpoint/2010/main" val="3719285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DA8C83A-9571-4019-96A9-6578E9AF544E}" type="datetimeFigureOut">
              <a:rPr lang="en-US" smtClean="0"/>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5768C-9C98-402A-AC48-AFE2F3AD4AE8}" type="slidenum">
              <a:rPr lang="en-US" smtClean="0"/>
              <a:t>‹#›</a:t>
            </a:fld>
            <a:endParaRPr lang="en-US"/>
          </a:p>
        </p:txBody>
      </p:sp>
    </p:spTree>
    <p:extLst>
      <p:ext uri="{BB962C8B-B14F-4D97-AF65-F5344CB8AC3E}">
        <p14:creationId xmlns:p14="http://schemas.microsoft.com/office/powerpoint/2010/main" val="3601528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DA8C83A-9571-4019-96A9-6578E9AF544E}"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5768C-9C98-402A-AC48-AFE2F3AD4AE8}"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5128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DA8C83A-9571-4019-96A9-6578E9AF544E}"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5768C-9C98-402A-AC48-AFE2F3AD4AE8}"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8724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DA8C83A-9571-4019-96A9-6578E9AF544E}"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5768C-9C98-402A-AC48-AFE2F3AD4AE8}" type="slidenum">
              <a:rPr lang="en-US" smtClean="0"/>
              <a:t>‹#›</a:t>
            </a:fld>
            <a:endParaRPr lang="en-US"/>
          </a:p>
        </p:txBody>
      </p:sp>
    </p:spTree>
    <p:extLst>
      <p:ext uri="{BB962C8B-B14F-4D97-AF65-F5344CB8AC3E}">
        <p14:creationId xmlns:p14="http://schemas.microsoft.com/office/powerpoint/2010/main" val="38257403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DA8C83A-9571-4019-96A9-6578E9AF544E}"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5768C-9C98-402A-AC48-AFE2F3AD4AE8}"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8861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DA8C83A-9571-4019-96A9-6578E9AF544E}"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5768C-9C98-402A-AC48-AFE2F3AD4AE8}"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3832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DA8C83A-9571-4019-96A9-6578E9AF544E}"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5768C-9C98-402A-AC48-AFE2F3AD4AE8}"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0653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DA8C83A-9571-4019-96A9-6578E9AF544E}"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5768C-9C98-402A-AC48-AFE2F3AD4AE8}"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3648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DA8C83A-9571-4019-96A9-6578E9AF544E}" type="datetimeFigureOut">
              <a:rPr lang="en-US" smtClean="0"/>
              <a:t>9/26/2023</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A5768C-9C98-402A-AC48-AFE2F3AD4AE8}" type="slidenum">
              <a:rPr lang="en-US" smtClean="0"/>
              <a:t>‹#›</a:t>
            </a:fld>
            <a:endParaRPr lang="en-US"/>
          </a:p>
        </p:txBody>
      </p:sp>
    </p:spTree>
    <p:extLst>
      <p:ext uri="{BB962C8B-B14F-4D97-AF65-F5344CB8AC3E}">
        <p14:creationId xmlns:p14="http://schemas.microsoft.com/office/powerpoint/2010/main" val="145733305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Agricultural Science </a:t>
            </a:r>
            <a:endParaRPr lang="en-US" dirty="0"/>
          </a:p>
        </p:txBody>
      </p:sp>
      <p:sp>
        <p:nvSpPr>
          <p:cNvPr id="3" name="Subtitle 2"/>
          <p:cNvSpPr>
            <a:spLocks noGrp="1"/>
          </p:cNvSpPr>
          <p:nvPr>
            <p:ph type="subTitle" idx="1"/>
          </p:nvPr>
        </p:nvSpPr>
        <p:spPr/>
        <p:txBody>
          <a:bodyPr/>
          <a:lstStyle/>
          <a:p>
            <a:r>
              <a:rPr lang="en-US" dirty="0" smtClean="0"/>
              <a:t>Planting </a:t>
            </a:r>
            <a:endParaRPr lang="en-US" dirty="0"/>
          </a:p>
        </p:txBody>
      </p:sp>
    </p:spTree>
    <p:extLst>
      <p:ext uri="{BB962C8B-B14F-4D97-AF65-F5344CB8AC3E}">
        <p14:creationId xmlns:p14="http://schemas.microsoft.com/office/powerpoint/2010/main" val="291622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 Preparation </a:t>
            </a:r>
            <a:endParaRPr lang="en-US" dirty="0"/>
          </a:p>
        </p:txBody>
      </p:sp>
      <p:sp>
        <p:nvSpPr>
          <p:cNvPr id="3" name="Content Placeholder 2"/>
          <p:cNvSpPr>
            <a:spLocks noGrp="1"/>
          </p:cNvSpPr>
          <p:nvPr>
            <p:ph idx="1"/>
          </p:nvPr>
        </p:nvSpPr>
        <p:spPr>
          <a:xfrm>
            <a:off x="1295400" y="2556932"/>
            <a:ext cx="9886405" cy="3451982"/>
          </a:xfrm>
        </p:spPr>
        <p:txBody>
          <a:bodyPr>
            <a:noAutofit/>
          </a:bodyPr>
          <a:lstStyle/>
          <a:p>
            <a:pPr>
              <a:lnSpc>
                <a:spcPct val="150000"/>
              </a:lnSpc>
            </a:pPr>
            <a:r>
              <a:rPr lang="en-US" dirty="0">
                <a:latin typeface="Times New Roman" panose="02020603050405020304" pitchFamily="18" charset="0"/>
                <a:cs typeface="Times New Roman" panose="02020603050405020304" pitchFamily="18" charset="0"/>
              </a:rPr>
              <a:t>Land preparation typically involves ploughing, harrowing, and leveling the field to make it suitable for crop establishment, land preparation releases nutrients to the soil, destroying /reducing weeds and ants nest, it also improves the soil and plant contact and reduces the incidence of pests and diseases infestation.</a:t>
            </a:r>
          </a:p>
        </p:txBody>
      </p:sp>
    </p:spTree>
    <p:extLst>
      <p:ext uri="{BB962C8B-B14F-4D97-AF65-F5344CB8AC3E}">
        <p14:creationId xmlns:p14="http://schemas.microsoft.com/office/powerpoint/2010/main" val="1325256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land preparations </a:t>
            </a:r>
            <a:endParaRPr lang="en-US" dirty="0"/>
          </a:p>
        </p:txBody>
      </p:sp>
      <p:sp>
        <p:nvSpPr>
          <p:cNvPr id="3" name="Content Placeholder 2"/>
          <p:cNvSpPr>
            <a:spLocks noGrp="1"/>
          </p:cNvSpPr>
          <p:nvPr>
            <p:ph idx="1"/>
          </p:nvPr>
        </p:nvSpPr>
        <p:spPr/>
        <p:txBody>
          <a:bodyPr>
            <a:normAutofit/>
          </a:bodyPr>
          <a:lstStyle/>
          <a:p>
            <a:pPr>
              <a:lnSpc>
                <a:spcPct val="150000"/>
              </a:lnSpc>
            </a:pPr>
            <a:r>
              <a:rPr lang="en-US" sz="2800" dirty="0">
                <a:latin typeface="Times New Roman" panose="02020603050405020304" pitchFamily="18" charset="0"/>
                <a:cs typeface="Times New Roman" panose="02020603050405020304" pitchFamily="18" charset="0"/>
              </a:rPr>
              <a:t>Protects the land from weeds and pests by reducing the weed competition for light and nutrients. Improves the soil, water, and air conditions to provide an ideal environment for crops to grow. Loosens tight or compacted soils to allow the air to pass through them and allow the soil to breathe.</a:t>
            </a:r>
          </a:p>
        </p:txBody>
      </p:sp>
    </p:spTree>
    <p:extLst>
      <p:ext uri="{BB962C8B-B14F-4D97-AF65-F5344CB8AC3E}">
        <p14:creationId xmlns:p14="http://schemas.microsoft.com/office/powerpoint/2010/main" val="538868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you prepare the land </a:t>
            </a:r>
            <a:endParaRPr lang="en-US" dirty="0"/>
          </a:p>
        </p:txBody>
      </p:sp>
      <p:sp>
        <p:nvSpPr>
          <p:cNvPr id="3" name="Content Placeholder 2"/>
          <p:cNvSpPr>
            <a:spLocks noGrp="1"/>
          </p:cNvSpPr>
          <p:nvPr>
            <p:ph idx="1"/>
          </p:nvPr>
        </p:nvSpPr>
        <p:spPr/>
        <p:txBody>
          <a:bodyPr>
            <a:normAutofit/>
          </a:bodyPr>
          <a:lstStyle/>
          <a:p>
            <a:pPr>
              <a:lnSpc>
                <a:spcPct val="150000"/>
              </a:lnSpc>
            </a:pPr>
            <a:r>
              <a:rPr lang="en-US" sz="3200" dirty="0"/>
              <a:t>Remove weeds ( by hoe, weed </a:t>
            </a:r>
            <a:r>
              <a:rPr lang="en-US" sz="3200" dirty="0" err="1"/>
              <a:t>wacker</a:t>
            </a:r>
            <a:r>
              <a:rPr lang="en-US" sz="3200" dirty="0"/>
              <a:t>, brushing cutlass) – Remove undesirable </a:t>
            </a:r>
            <a:r>
              <a:rPr lang="en-US" sz="3200" dirty="0" smtClean="0"/>
              <a:t>materials.</a:t>
            </a:r>
          </a:p>
          <a:p>
            <a:pPr>
              <a:lnSpc>
                <a:spcPct val="150000"/>
              </a:lnSpc>
            </a:pPr>
            <a:r>
              <a:rPr lang="en-US" sz="3200" dirty="0" smtClean="0"/>
              <a:t>Do </a:t>
            </a:r>
            <a:r>
              <a:rPr lang="en-US" sz="3200" dirty="0"/>
              <a:t>not remove by </a:t>
            </a:r>
            <a:r>
              <a:rPr lang="en-US" sz="3200" dirty="0" smtClean="0"/>
              <a:t>burning as it destroys the land and the organic soil. </a:t>
            </a:r>
            <a:endParaRPr lang="en-US" sz="3200" dirty="0"/>
          </a:p>
        </p:txBody>
      </p:sp>
    </p:spTree>
    <p:extLst>
      <p:ext uri="{BB962C8B-B14F-4D97-AF65-F5344CB8AC3E}">
        <p14:creationId xmlns:p14="http://schemas.microsoft.com/office/powerpoint/2010/main" val="770513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Mechanical land clearing </a:t>
            </a:r>
            <a:endParaRPr lang="en-US" dirty="0"/>
          </a:p>
        </p:txBody>
      </p:sp>
      <p:sp>
        <p:nvSpPr>
          <p:cNvPr id="3" name="Content Placeholder 2"/>
          <p:cNvSpPr>
            <a:spLocks noGrp="1"/>
          </p:cNvSpPr>
          <p:nvPr>
            <p:ph idx="1"/>
          </p:nvPr>
        </p:nvSpPr>
        <p:spPr>
          <a:xfrm>
            <a:off x="845275" y="2285999"/>
            <a:ext cx="10501449" cy="3853544"/>
          </a:xfrm>
        </p:spPr>
        <p:txBody>
          <a:bodyPr>
            <a:noAutofit/>
          </a:bodyPr>
          <a:lstStyle/>
          <a:p>
            <a:pPr>
              <a:lnSpc>
                <a:spcPct val="150000"/>
              </a:lnSpc>
            </a:pPr>
            <a:r>
              <a:rPr lang="en-US" sz="2800" dirty="0">
                <a:latin typeface="Times New Roman" panose="02020603050405020304" pitchFamily="18" charset="0"/>
                <a:cs typeface="Times New Roman" panose="02020603050405020304" pitchFamily="18" charset="0"/>
              </a:rPr>
              <a:t>Some of the procedures for </a:t>
            </a:r>
            <a:r>
              <a:rPr lang="en-US" sz="2800" dirty="0" smtClean="0">
                <a:latin typeface="Times New Roman" panose="02020603050405020304" pitchFamily="18" charset="0"/>
                <a:cs typeface="Times New Roman" panose="02020603050405020304" pitchFamily="18" charset="0"/>
              </a:rPr>
              <a:t>mechanical land</a:t>
            </a:r>
            <a:r>
              <a:rPr lang="en-US" sz="2800" dirty="0">
                <a:latin typeface="Times New Roman" panose="02020603050405020304" pitchFamily="18" charset="0"/>
                <a:cs typeface="Times New Roman" panose="02020603050405020304" pitchFamily="18" charset="0"/>
              </a:rPr>
              <a:t> clearing are: surveying, knockdown of trees, windrowing, burning and removal of debris, and pioneer ploughing. </a:t>
            </a:r>
            <a:endParaRPr lang="en-US" sz="2800" dirty="0" smtClean="0">
              <a:latin typeface="Times New Roman" panose="02020603050405020304" pitchFamily="18" charset="0"/>
              <a:cs typeface="Times New Roman" panose="02020603050405020304" pitchFamily="18" charset="0"/>
            </a:endParaRPr>
          </a:p>
          <a:p>
            <a:pPr>
              <a:lnSpc>
                <a:spcPct val="150000"/>
              </a:lnSpc>
            </a:pPr>
            <a:r>
              <a:rPr lang="en-US" sz="2800" dirty="0" smtClean="0">
                <a:latin typeface="Times New Roman" panose="02020603050405020304" pitchFamily="18" charset="0"/>
                <a:cs typeface="Times New Roman" panose="02020603050405020304" pitchFamily="18" charset="0"/>
              </a:rPr>
              <a:t>Survey </a:t>
            </a:r>
            <a:r>
              <a:rPr lang="en-US" sz="2800" dirty="0">
                <a:latin typeface="Times New Roman" panose="02020603050405020304" pitchFamily="18" charset="0"/>
                <a:cs typeface="Times New Roman" panose="02020603050405020304" pitchFamily="18" charset="0"/>
              </a:rPr>
              <a:t>helps to determine the size of tractor, the type and size of matched equipment, and the clearing method to be used.</a:t>
            </a:r>
          </a:p>
        </p:txBody>
      </p:sp>
    </p:spTree>
    <p:extLst>
      <p:ext uri="{BB962C8B-B14F-4D97-AF65-F5344CB8AC3E}">
        <p14:creationId xmlns:p14="http://schemas.microsoft.com/office/powerpoint/2010/main" val="3105404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environmental practices</a:t>
            </a:r>
            <a:endParaRPr lang="en-US" dirty="0"/>
          </a:p>
        </p:txBody>
      </p:sp>
      <p:sp>
        <p:nvSpPr>
          <p:cNvPr id="3" name="Content Placeholder 2"/>
          <p:cNvSpPr>
            <a:spLocks noGrp="1"/>
          </p:cNvSpPr>
          <p:nvPr>
            <p:ph idx="1"/>
          </p:nvPr>
        </p:nvSpPr>
        <p:spPr>
          <a:xfrm>
            <a:off x="838200" y="1825625"/>
            <a:ext cx="5510349" cy="4470672"/>
          </a:xfrm>
        </p:spPr>
        <p:txBody>
          <a:bodyPr>
            <a:normAutofit/>
          </a:bodyPr>
          <a:lstStyle/>
          <a:p>
            <a:pPr>
              <a:lnSpc>
                <a:spcPct val="150000"/>
              </a:lnSpc>
            </a:pPr>
            <a:r>
              <a:rPr lang="en-US" dirty="0"/>
              <a:t>Build Your Own </a:t>
            </a:r>
            <a:r>
              <a:rPr lang="en-US" dirty="0" smtClean="0"/>
              <a:t>Planters</a:t>
            </a:r>
            <a:endParaRPr lang="en-US" dirty="0"/>
          </a:p>
          <a:p>
            <a:pPr>
              <a:lnSpc>
                <a:spcPct val="150000"/>
              </a:lnSpc>
            </a:pPr>
            <a:r>
              <a:rPr lang="en-US" dirty="0"/>
              <a:t>Create a Rainwater </a:t>
            </a:r>
            <a:r>
              <a:rPr lang="en-US" dirty="0" smtClean="0"/>
              <a:t>Barrel</a:t>
            </a:r>
            <a:endParaRPr lang="en-US" dirty="0"/>
          </a:p>
          <a:p>
            <a:pPr>
              <a:lnSpc>
                <a:spcPct val="150000"/>
              </a:lnSpc>
            </a:pPr>
            <a:r>
              <a:rPr lang="en-US" dirty="0"/>
              <a:t>Mulch Beds to Retain </a:t>
            </a:r>
            <a:r>
              <a:rPr lang="en-US" dirty="0" smtClean="0"/>
              <a:t>Water</a:t>
            </a:r>
            <a:endParaRPr lang="en-US" dirty="0"/>
          </a:p>
          <a:p>
            <a:pPr>
              <a:lnSpc>
                <a:spcPct val="150000"/>
              </a:lnSpc>
            </a:pPr>
            <a:r>
              <a:rPr lang="en-US" dirty="0"/>
              <a:t>Grow Native </a:t>
            </a:r>
            <a:r>
              <a:rPr lang="en-US" dirty="0" smtClean="0"/>
              <a:t>Plants</a:t>
            </a:r>
            <a:endParaRPr lang="en-US" dirty="0"/>
          </a:p>
          <a:p>
            <a:pPr>
              <a:lnSpc>
                <a:spcPct val="150000"/>
              </a:lnSpc>
            </a:pPr>
            <a:r>
              <a:rPr lang="en-US" dirty="0"/>
              <a:t>Pull Weeds by </a:t>
            </a:r>
            <a:r>
              <a:rPr lang="en-US" dirty="0" smtClean="0"/>
              <a:t>Hand</a:t>
            </a:r>
            <a:endParaRPr lang="en-US" dirty="0"/>
          </a:p>
          <a:p>
            <a:pPr>
              <a:lnSpc>
                <a:spcPct val="150000"/>
              </a:lnSpc>
            </a:pPr>
            <a:r>
              <a:rPr lang="en-US" dirty="0" smtClean="0"/>
              <a:t>Compost</a:t>
            </a:r>
            <a:endParaRPr lang="en-US" dirty="0"/>
          </a:p>
        </p:txBody>
      </p:sp>
      <p:pic>
        <p:nvPicPr>
          <p:cNvPr id="1026" name="Picture 2" descr="44 Tips for a Green School and Classrooms - WeAreTeach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8549" y="2674168"/>
            <a:ext cx="4082940" cy="2286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9364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Top Agriculture Equipment for Soil Preparation - agricultural implem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289" y="764027"/>
            <a:ext cx="2953384" cy="196611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ite Selection and Land Preparation – National Agricultural Advisory  Servic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2370" y="656878"/>
            <a:ext cx="4975824" cy="20732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1177289" y="3252243"/>
            <a:ext cx="3291316" cy="2051278"/>
          </a:xfrm>
          <a:prstGeom prst="rect">
            <a:avLst/>
          </a:prstGeom>
        </p:spPr>
      </p:pic>
      <p:pic>
        <p:nvPicPr>
          <p:cNvPr id="2060" name="Picture 12" descr="What are the 4 methods of land preparation? - ARC Engineers, In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80657" y="2952207"/>
            <a:ext cx="4674132" cy="3116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2467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14</TotalTime>
  <Words>243</Words>
  <Application>Microsoft Office PowerPoint</Application>
  <PresentationFormat>Widescreen</PresentationFormat>
  <Paragraphs>19</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Garamond</vt:lpstr>
      <vt:lpstr>Times New Roman</vt:lpstr>
      <vt:lpstr>Organic</vt:lpstr>
      <vt:lpstr>Agricultural Science </vt:lpstr>
      <vt:lpstr>Land Preparation </vt:lpstr>
      <vt:lpstr>Importance of land preparations </vt:lpstr>
      <vt:lpstr>How do you prepare the land </vt:lpstr>
      <vt:lpstr>Mechanical land clearing </vt:lpstr>
      <vt:lpstr>Good environmental practices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Agricultural Science </dc:title>
  <dc:creator>Student</dc:creator>
  <cp:lastModifiedBy>Student</cp:lastModifiedBy>
  <cp:revision>4</cp:revision>
  <dcterms:created xsi:type="dcterms:W3CDTF">2023-09-26T16:15:48Z</dcterms:created>
  <dcterms:modified xsi:type="dcterms:W3CDTF">2023-09-26T16:30:07Z</dcterms:modified>
</cp:coreProperties>
</file>